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17"/>
  </p:notesMasterIdLst>
  <p:sldIdLst>
    <p:sldId id="256" r:id="rId6"/>
    <p:sldId id="415" r:id="rId7"/>
    <p:sldId id="270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 snapToObjects="1">
      <p:cViewPr varScale="1">
        <p:scale>
          <a:sx n="107" d="100"/>
          <a:sy n="107" d="100"/>
        </p:scale>
        <p:origin x="10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50" y="214619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996849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1835241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0CCA8-89A0-034C-BF08-223BAC7095AC}"/>
              </a:ext>
            </a:extLst>
          </p:cNvPr>
          <p:cNvSpPr txBox="1"/>
          <p:nvPr userDrawn="1"/>
        </p:nvSpPr>
        <p:spPr>
          <a:xfrm>
            <a:off x="8780206" y="294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3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tah.net/products/free-student-license/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mbers.change-vision.com/files/astah_UML/8_5_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APLICANDO A LICENÇA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AD9DCD-F939-06EA-E11F-99A2E9CA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33" y="2047797"/>
            <a:ext cx="5833533" cy="435104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7F6EAB-9906-4706-F7BA-0307D5AF40D1}"/>
              </a:ext>
            </a:extLst>
          </p:cNvPr>
          <p:cNvSpPr txBox="1">
            <a:spLocks/>
          </p:cNvSpPr>
          <p:nvPr/>
        </p:nvSpPr>
        <p:spPr>
          <a:xfrm>
            <a:off x="342965" y="925983"/>
            <a:ext cx="8023020" cy="755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 err="1">
                <a:latin typeface="Gotham HTF Book" pitchFamily="2" charset="0"/>
              </a:rPr>
              <a:t>Navegue</a:t>
            </a:r>
            <a:r>
              <a:rPr lang="en-US" dirty="0">
                <a:latin typeface="Gotham HTF Book" pitchFamily="2" charset="0"/>
              </a:rPr>
              <a:t> </a:t>
            </a:r>
            <a:r>
              <a:rPr lang="en-US" dirty="0" err="1">
                <a:latin typeface="Gotham HTF Book" pitchFamily="2" charset="0"/>
              </a:rPr>
              <a:t>até</a:t>
            </a:r>
            <a:r>
              <a:rPr lang="en-US" dirty="0">
                <a:latin typeface="Gotham HTF Book" pitchFamily="2" charset="0"/>
              </a:rPr>
              <a:t> o </a:t>
            </a:r>
            <a:r>
              <a:rPr lang="en-US" dirty="0" err="1">
                <a:latin typeface="Gotham HTF Book" pitchFamily="2" charset="0"/>
              </a:rPr>
              <a:t>arquivo</a:t>
            </a:r>
            <a:r>
              <a:rPr lang="en-US" dirty="0">
                <a:latin typeface="Gotham HTF Book" pitchFamily="2" charset="0"/>
              </a:rPr>
              <a:t> </a:t>
            </a:r>
            <a:r>
              <a:rPr lang="en-US" dirty="0" err="1">
                <a:latin typeface="Gotham HTF Book" pitchFamily="2" charset="0"/>
              </a:rPr>
              <a:t>baixado</a:t>
            </a:r>
            <a:r>
              <a:rPr lang="en-US" dirty="0">
                <a:latin typeface="Gotham HTF Book" pitchFamily="2" charset="0"/>
              </a:rPr>
              <a:t> do e-mail (</a:t>
            </a:r>
            <a:r>
              <a:rPr lang="en-US" dirty="0" err="1">
                <a:latin typeface="Gotham HTF Book" pitchFamily="2" charset="0"/>
              </a:rPr>
              <a:t>descompacte</a:t>
            </a:r>
            <a:r>
              <a:rPr lang="en-US" dirty="0">
                <a:latin typeface="Gotham HTF Book" pitchFamily="2" charset="0"/>
              </a:rPr>
              <a:t> o </a:t>
            </a:r>
            <a:r>
              <a:rPr lang="en-US" dirty="0" err="1">
                <a:latin typeface="Gotham HTF Book" pitchFamily="2" charset="0"/>
              </a:rPr>
              <a:t>arquivo</a:t>
            </a:r>
            <a:r>
              <a:rPr lang="en-US" dirty="0">
                <a:latin typeface="Gotham HTF Book" pitchFamily="2" charset="0"/>
              </a:rPr>
              <a:t> .zip) e </a:t>
            </a:r>
            <a:r>
              <a:rPr lang="en-US" dirty="0" err="1">
                <a:latin typeface="Gotham HTF Book" pitchFamily="2" charset="0"/>
              </a:rPr>
              <a:t>escolha</a:t>
            </a:r>
            <a:r>
              <a:rPr lang="en-US" dirty="0">
                <a:latin typeface="Gotham HTF Book" pitchFamily="2" charset="0"/>
              </a:rPr>
              <a:t> o </a:t>
            </a:r>
            <a:r>
              <a:rPr lang="en-US" dirty="0" err="1">
                <a:latin typeface="Gotham HTF Book" pitchFamily="2" charset="0"/>
              </a:rPr>
              <a:t>arquivo</a:t>
            </a:r>
            <a:r>
              <a:rPr lang="en-US" dirty="0">
                <a:latin typeface="Gotham HTF Book" pitchFamily="2" charset="0"/>
              </a:rPr>
              <a:t> .xml, de </a:t>
            </a:r>
            <a:r>
              <a:rPr lang="en-US" dirty="0" err="1">
                <a:latin typeface="Gotham HTF Book" pitchFamily="2" charset="0"/>
              </a:rPr>
              <a:t>acordo</a:t>
            </a:r>
            <a:r>
              <a:rPr lang="en-US" dirty="0">
                <a:latin typeface="Gotham HTF Book" pitchFamily="2" charset="0"/>
              </a:rPr>
              <a:t> com </a:t>
            </a:r>
            <a:r>
              <a:rPr lang="en-US" dirty="0" err="1">
                <a:latin typeface="Gotham HTF Book" pitchFamily="2" charset="0"/>
              </a:rPr>
              <a:t>seu</a:t>
            </a:r>
            <a:r>
              <a:rPr lang="en-US" dirty="0">
                <a:latin typeface="Gotham HTF Book" pitchFamily="2" charset="0"/>
              </a:rPr>
              <a:t> Sistema </a:t>
            </a:r>
            <a:r>
              <a:rPr lang="en-US" dirty="0" err="1">
                <a:latin typeface="Gotham HTF Book" pitchFamily="2" charset="0"/>
              </a:rPr>
              <a:t>Operacional</a:t>
            </a:r>
            <a:r>
              <a:rPr lang="en-US" dirty="0">
                <a:latin typeface="Gotham HTF Book" pitchFamily="2" charset="0"/>
              </a:rPr>
              <a:t>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F7549E-764A-6244-9D7A-9D4CA1100801}"/>
              </a:ext>
            </a:extLst>
          </p:cNvPr>
          <p:cNvSpPr/>
          <p:nvPr/>
        </p:nvSpPr>
        <p:spPr>
          <a:xfrm>
            <a:off x="2362198" y="3009835"/>
            <a:ext cx="4419602" cy="24088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31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LICENÇA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9E3147-1463-7A58-72CE-1A7580AD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33" y="1889125"/>
            <a:ext cx="5935133" cy="44513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7EC40B1-0B0D-CFB5-234B-801AE293EB0A}"/>
              </a:ext>
            </a:extLst>
          </p:cNvPr>
          <p:cNvSpPr/>
          <p:nvPr/>
        </p:nvSpPr>
        <p:spPr>
          <a:xfrm>
            <a:off x="3253430" y="3628924"/>
            <a:ext cx="2585722" cy="965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370C7-B168-D937-239B-836E7CA07340}"/>
              </a:ext>
            </a:extLst>
          </p:cNvPr>
          <p:cNvSpPr txBox="1">
            <a:spLocks/>
          </p:cNvSpPr>
          <p:nvPr/>
        </p:nvSpPr>
        <p:spPr>
          <a:xfrm>
            <a:off x="560489" y="937566"/>
            <a:ext cx="8023020" cy="75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>
                <a:latin typeface="Gotham HTF Book" pitchFamily="2" charset="0"/>
              </a:rPr>
              <a:t>Pronto! Agora </a:t>
            </a:r>
            <a:r>
              <a:rPr lang="en-US" dirty="0" err="1">
                <a:latin typeface="Gotham HTF Book" pitchFamily="2" charset="0"/>
              </a:rPr>
              <a:t>você</a:t>
            </a:r>
            <a:r>
              <a:rPr lang="en-US" dirty="0">
                <a:latin typeface="Gotham HTF Book" pitchFamily="2" charset="0"/>
              </a:rPr>
              <a:t> </a:t>
            </a:r>
            <a:r>
              <a:rPr lang="en-US" dirty="0" err="1">
                <a:latin typeface="Gotham HTF Book" pitchFamily="2" charset="0"/>
              </a:rPr>
              <a:t>tem</a:t>
            </a:r>
            <a:r>
              <a:rPr lang="en-US" dirty="0">
                <a:latin typeface="Gotham HTF Book" pitchFamily="2" charset="0"/>
              </a:rPr>
              <a:t> 6 meses de </a:t>
            </a:r>
            <a:r>
              <a:rPr lang="en-US" dirty="0" err="1">
                <a:latin typeface="Gotham HTF Book" pitchFamily="2" charset="0"/>
              </a:rPr>
              <a:t>uso</a:t>
            </a:r>
            <a:r>
              <a:rPr lang="en-US" dirty="0">
                <a:latin typeface="Gotham HTF Book" pitchFamily="2" charset="0"/>
              </a:rPr>
              <a:t> da ferramenta!</a:t>
            </a:r>
          </a:p>
        </p:txBody>
      </p:sp>
    </p:spTree>
    <p:extLst>
      <p:ext uri="{BB962C8B-B14F-4D97-AF65-F5344CB8AC3E}">
        <p14:creationId xmlns:p14="http://schemas.microsoft.com/office/powerpoint/2010/main" val="8506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323997" y="2411590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 HTF Book" pitchFamily="2" charset="0"/>
                <a:cs typeface="Gotham-Bold"/>
              </a:rPr>
              <a:t>INSTALAÇÃO DO ASTAH</a:t>
            </a:r>
          </a:p>
        </p:txBody>
      </p:sp>
    </p:spTree>
    <p:extLst>
      <p:ext uri="{BB962C8B-B14F-4D97-AF65-F5344CB8AC3E}">
        <p14:creationId xmlns:p14="http://schemas.microsoft.com/office/powerpoint/2010/main" val="22197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LICENÇA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DFCEC-42CD-214E-A48E-4E522BD2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713" y="997041"/>
            <a:ext cx="8023020" cy="75555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 err="1">
                <a:latin typeface="Gotham HTF Book" pitchFamily="2" charset="0"/>
              </a:rPr>
              <a:t>Acesse</a:t>
            </a:r>
            <a:r>
              <a:rPr lang="en-US" dirty="0">
                <a:latin typeface="Gotham HTF Book" pitchFamily="2" charset="0"/>
              </a:rPr>
              <a:t> o link </a:t>
            </a:r>
            <a:r>
              <a:rPr lang="en-US" dirty="0">
                <a:latin typeface="Gotham HTF Book" pitchFamily="2" charset="0"/>
                <a:hlinkClick r:id="rId2"/>
              </a:rPr>
              <a:t>https://astah.net/products/free-student-license/</a:t>
            </a:r>
            <a:r>
              <a:rPr lang="en-US" dirty="0">
                <a:latin typeface="Gotham HTF Book" pitchFamily="2" charset="0"/>
              </a:rPr>
              <a:t> e </a:t>
            </a:r>
            <a:r>
              <a:rPr lang="en-US" dirty="0" err="1">
                <a:latin typeface="Gotham HTF Book" pitchFamily="2" charset="0"/>
              </a:rPr>
              <a:t>preencha</a:t>
            </a:r>
            <a:r>
              <a:rPr lang="en-US" dirty="0">
                <a:latin typeface="Gotham HTF Book" pitchFamily="2" charset="0"/>
              </a:rPr>
              <a:t> </a:t>
            </a:r>
            <a:r>
              <a:rPr lang="en-US" dirty="0" err="1">
                <a:latin typeface="Gotham HTF Book" pitchFamily="2" charset="0"/>
              </a:rPr>
              <a:t>os</a:t>
            </a:r>
            <a:r>
              <a:rPr lang="en-US" dirty="0">
                <a:latin typeface="Gotham HTF Book" pitchFamily="2" charset="0"/>
              </a:rPr>
              <a:t> dados com </a:t>
            </a:r>
            <a:r>
              <a:rPr lang="en-US" dirty="0" err="1">
                <a:latin typeface="Gotham HTF Book" pitchFamily="2" charset="0"/>
              </a:rPr>
              <a:t>seu</a:t>
            </a:r>
            <a:r>
              <a:rPr lang="en-US" dirty="0">
                <a:latin typeface="Gotham HTF Book" pitchFamily="2" charset="0"/>
              </a:rPr>
              <a:t> e-mail da FIAP para </a:t>
            </a:r>
            <a:r>
              <a:rPr lang="en-US" dirty="0" err="1">
                <a:latin typeface="Gotham HTF Book" pitchFamily="2" charset="0"/>
              </a:rPr>
              <a:t>receber</a:t>
            </a:r>
            <a:r>
              <a:rPr lang="en-US" dirty="0">
                <a:latin typeface="Gotham HTF Book" pitchFamily="2" charset="0"/>
              </a:rPr>
              <a:t> a </a:t>
            </a:r>
            <a:r>
              <a:rPr lang="en-US" dirty="0" err="1">
                <a:latin typeface="Gotham HTF Book" pitchFamily="2" charset="0"/>
              </a:rPr>
              <a:t>licença</a:t>
            </a:r>
            <a:r>
              <a:rPr lang="en-US" dirty="0">
                <a:latin typeface="Gotham HTF Book" pitchFamily="2" charset="0"/>
              </a:rPr>
              <a:t> de </a:t>
            </a:r>
            <a:r>
              <a:rPr lang="en-US" dirty="0" err="1">
                <a:latin typeface="Gotham HTF Book" pitchFamily="2" charset="0"/>
              </a:rPr>
              <a:t>uso</a:t>
            </a:r>
            <a:r>
              <a:rPr lang="en-US" dirty="0">
                <a:latin typeface="Gotham HTF Book" pitchFamily="2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D2E9EC-5641-F393-0DEE-24CCE272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7" y="2023533"/>
            <a:ext cx="6045200" cy="404145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3C49A76-3ACA-4029-7516-A070C369AF9B}"/>
              </a:ext>
            </a:extLst>
          </p:cNvPr>
          <p:cNvSpPr/>
          <p:nvPr/>
        </p:nvSpPr>
        <p:spPr>
          <a:xfrm>
            <a:off x="5096933" y="4021667"/>
            <a:ext cx="2760134" cy="2235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5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DOWNLOAD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CDF2C9-DAA9-D85E-0C8A-62991F32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2" y="1733671"/>
            <a:ext cx="6819451" cy="4262754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E52572-DB93-9121-58B3-D3ACF2B3A5D3}"/>
              </a:ext>
            </a:extLst>
          </p:cNvPr>
          <p:cNvSpPr txBox="1">
            <a:spLocks/>
          </p:cNvSpPr>
          <p:nvPr/>
        </p:nvSpPr>
        <p:spPr>
          <a:xfrm>
            <a:off x="375913" y="727286"/>
            <a:ext cx="8023020" cy="755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 err="1">
                <a:latin typeface="Gotham HTF Book" pitchFamily="2" charset="0"/>
              </a:rPr>
              <a:t>Faça</a:t>
            </a:r>
            <a:r>
              <a:rPr lang="en-US" dirty="0">
                <a:latin typeface="Gotham HTF Book" pitchFamily="2" charset="0"/>
              </a:rPr>
              <a:t> o download do </a:t>
            </a:r>
            <a:r>
              <a:rPr lang="en-US" dirty="0" err="1">
                <a:latin typeface="Gotham HTF Book" pitchFamily="2" charset="0"/>
              </a:rPr>
              <a:t>Astah</a:t>
            </a:r>
            <a:r>
              <a:rPr lang="en-US" dirty="0">
                <a:latin typeface="Gotham HTF Book" pitchFamily="2" charset="0"/>
              </a:rPr>
              <a:t>, de </a:t>
            </a:r>
            <a:r>
              <a:rPr lang="en-US" dirty="0" err="1">
                <a:latin typeface="Gotham HTF Book" pitchFamily="2" charset="0"/>
              </a:rPr>
              <a:t>acordo</a:t>
            </a:r>
            <a:r>
              <a:rPr lang="en-US" dirty="0">
                <a:latin typeface="Gotham HTF Book" pitchFamily="2" charset="0"/>
              </a:rPr>
              <a:t> com o </a:t>
            </a:r>
            <a:r>
              <a:rPr lang="en-US" dirty="0" err="1">
                <a:latin typeface="Gotham HTF Book" pitchFamily="2" charset="0"/>
              </a:rPr>
              <a:t>seu</a:t>
            </a:r>
            <a:r>
              <a:rPr lang="en-US" dirty="0">
                <a:latin typeface="Gotham HTF Book" pitchFamily="2" charset="0"/>
              </a:rPr>
              <a:t> Sistema </a:t>
            </a:r>
            <a:r>
              <a:rPr lang="en-US" dirty="0" err="1">
                <a:latin typeface="Gotham HTF Book" pitchFamily="2" charset="0"/>
              </a:rPr>
              <a:t>Operacional</a:t>
            </a:r>
            <a:endParaRPr lang="en-US" dirty="0">
              <a:latin typeface="Gotham HTF Book" pitchFamily="2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>
                <a:latin typeface="Gotham HTF Book" pitchFamily="2" charset="0"/>
                <a:hlinkClick r:id="rId3"/>
              </a:rPr>
              <a:t>https://members.change-vision.com/files/astah_UML/8_5_0</a:t>
            </a:r>
            <a:endParaRPr lang="en-US" dirty="0">
              <a:latin typeface="Gotham HTF Book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1B96EC-A321-620C-9254-EBDB023462F8}"/>
              </a:ext>
            </a:extLst>
          </p:cNvPr>
          <p:cNvSpPr/>
          <p:nvPr/>
        </p:nvSpPr>
        <p:spPr>
          <a:xfrm>
            <a:off x="3454400" y="3056467"/>
            <a:ext cx="2760134" cy="9313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DOWNLOAD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E55CB4-DE8D-B5B3-0657-0263219F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81" y="982734"/>
            <a:ext cx="7904457" cy="528259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472E130-9D69-BA38-823F-009EDC19D9A4}"/>
              </a:ext>
            </a:extLst>
          </p:cNvPr>
          <p:cNvSpPr/>
          <p:nvPr/>
        </p:nvSpPr>
        <p:spPr>
          <a:xfrm>
            <a:off x="3445932" y="2302933"/>
            <a:ext cx="795868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5E267A-5D87-A5DB-D3A6-220C841D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0" y="2045326"/>
            <a:ext cx="3172268" cy="19243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0B3AB7-B506-5A5B-C892-931B070D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16" y="1598204"/>
            <a:ext cx="3552637" cy="2818564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B1C0325-5EEC-1B62-D9C6-C5C65CEF809E}"/>
              </a:ext>
            </a:extLst>
          </p:cNvPr>
          <p:cNvSpPr txBox="1">
            <a:spLocks/>
          </p:cNvSpPr>
          <p:nvPr/>
        </p:nvSpPr>
        <p:spPr>
          <a:xfrm>
            <a:off x="375913" y="727286"/>
            <a:ext cx="8023020" cy="75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 err="1">
                <a:latin typeface="Gotham HTF Book" pitchFamily="2" charset="0"/>
              </a:rPr>
              <a:t>Faça</a:t>
            </a:r>
            <a:r>
              <a:rPr lang="en-US" dirty="0">
                <a:latin typeface="Gotham HTF Book" pitchFamily="2" charset="0"/>
              </a:rPr>
              <a:t> a </a:t>
            </a:r>
            <a:r>
              <a:rPr lang="en-US" dirty="0" err="1">
                <a:latin typeface="Gotham HTF Book" pitchFamily="2" charset="0"/>
              </a:rPr>
              <a:t>instalação</a:t>
            </a:r>
            <a:r>
              <a:rPr lang="en-US" dirty="0">
                <a:latin typeface="Gotham HTF Book" pitchFamily="2" charset="0"/>
              </a:rPr>
              <a:t> da ferramenta:</a:t>
            </a:r>
          </a:p>
        </p:txBody>
      </p:sp>
    </p:spTree>
    <p:extLst>
      <p:ext uri="{BB962C8B-B14F-4D97-AF65-F5344CB8AC3E}">
        <p14:creationId xmlns:p14="http://schemas.microsoft.com/office/powerpoint/2010/main" val="32548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ARQUIVO DE LICENÇA NO EMAIL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F62A40-9DF3-1166-46B0-B82C9968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30" y="1697054"/>
            <a:ext cx="5858169" cy="439509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307C23-70F0-9424-5CFA-8C05F4BD4757}"/>
              </a:ext>
            </a:extLst>
          </p:cNvPr>
          <p:cNvSpPr txBox="1">
            <a:spLocks/>
          </p:cNvSpPr>
          <p:nvPr/>
        </p:nvSpPr>
        <p:spPr>
          <a:xfrm>
            <a:off x="375913" y="784330"/>
            <a:ext cx="8023020" cy="755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>
                <a:latin typeface="Gotham HTF Book" pitchFamily="2" charset="0"/>
              </a:rPr>
              <a:t>No e-mail </a:t>
            </a:r>
            <a:r>
              <a:rPr lang="en-US" dirty="0" err="1">
                <a:latin typeface="Gotham HTF Book" pitchFamily="2" charset="0"/>
              </a:rPr>
              <a:t>informado</a:t>
            </a:r>
            <a:r>
              <a:rPr lang="en-US" dirty="0">
                <a:latin typeface="Gotham HTF Book" pitchFamily="2" charset="0"/>
              </a:rPr>
              <a:t> no </a:t>
            </a:r>
            <a:r>
              <a:rPr lang="en-US" dirty="0" err="1">
                <a:latin typeface="Gotham HTF Book" pitchFamily="2" charset="0"/>
              </a:rPr>
              <a:t>formulário</a:t>
            </a:r>
            <a:r>
              <a:rPr lang="en-US" dirty="0">
                <a:latin typeface="Gotham HTF Book" pitchFamily="2" charset="0"/>
              </a:rPr>
              <a:t>, </a:t>
            </a:r>
            <a:r>
              <a:rPr lang="en-US" dirty="0" err="1">
                <a:latin typeface="Gotham HTF Book" pitchFamily="2" charset="0"/>
              </a:rPr>
              <a:t>baixe</a:t>
            </a:r>
            <a:r>
              <a:rPr lang="en-US" dirty="0">
                <a:latin typeface="Gotham HTF Book" pitchFamily="2" charset="0"/>
              </a:rPr>
              <a:t> o </a:t>
            </a:r>
            <a:r>
              <a:rPr lang="en-US" dirty="0" err="1">
                <a:latin typeface="Gotham HTF Book" pitchFamily="2" charset="0"/>
              </a:rPr>
              <a:t>arquivo</a:t>
            </a:r>
            <a:r>
              <a:rPr lang="en-US" dirty="0">
                <a:latin typeface="Gotham HTF Book" pitchFamily="2" charset="0"/>
              </a:rPr>
              <a:t> com a </a:t>
            </a:r>
            <a:r>
              <a:rPr lang="en-US" dirty="0" err="1">
                <a:latin typeface="Gotham HTF Book" pitchFamily="2" charset="0"/>
              </a:rPr>
              <a:t>licença</a:t>
            </a:r>
            <a:r>
              <a:rPr lang="en-US" dirty="0">
                <a:latin typeface="Gotham HTF Book" pitchFamily="2" charset="0"/>
              </a:rPr>
              <a:t> de </a:t>
            </a:r>
            <a:r>
              <a:rPr lang="en-US" dirty="0" err="1">
                <a:latin typeface="Gotham HTF Book" pitchFamily="2" charset="0"/>
              </a:rPr>
              <a:t>uso</a:t>
            </a:r>
            <a:r>
              <a:rPr lang="en-US" dirty="0">
                <a:latin typeface="Gotham HTF Book" pitchFamily="2" charset="0"/>
              </a:rPr>
              <a:t> e </a:t>
            </a:r>
            <a:r>
              <a:rPr lang="en-US" dirty="0" err="1">
                <a:latin typeface="Gotham HTF Book" pitchFamily="2" charset="0"/>
              </a:rPr>
              <a:t>descompacte</a:t>
            </a:r>
            <a:r>
              <a:rPr lang="en-US" dirty="0">
                <a:latin typeface="Gotham HTF Book" pitchFamily="2" charset="0"/>
              </a:rPr>
              <a:t> o </a:t>
            </a:r>
            <a:r>
              <a:rPr lang="en-US" dirty="0" err="1">
                <a:latin typeface="Gotham HTF Book" pitchFamily="2" charset="0"/>
              </a:rPr>
              <a:t>arquivo</a:t>
            </a:r>
            <a:r>
              <a:rPr lang="en-US" dirty="0">
                <a:latin typeface="Gotham HTF Book" pitchFamily="2" charset="0"/>
              </a:rPr>
              <a:t> .zip.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AD6044-0565-FDD7-2BC9-35BC71AE0D6E}"/>
              </a:ext>
            </a:extLst>
          </p:cNvPr>
          <p:cNvSpPr/>
          <p:nvPr/>
        </p:nvSpPr>
        <p:spPr>
          <a:xfrm>
            <a:off x="1981198" y="3831102"/>
            <a:ext cx="4419602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6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APLICANDO A LICENÇA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A32938-BA02-40FA-21E4-C068339D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92" y="1950939"/>
            <a:ext cx="5144966" cy="386926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69A5719-5DAB-E27F-7002-CF72A17BD6CF}"/>
              </a:ext>
            </a:extLst>
          </p:cNvPr>
          <p:cNvSpPr txBox="1">
            <a:spLocks/>
          </p:cNvSpPr>
          <p:nvPr/>
        </p:nvSpPr>
        <p:spPr>
          <a:xfrm>
            <a:off x="342965" y="925983"/>
            <a:ext cx="8023020" cy="75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 err="1">
                <a:latin typeface="Gotham HTF Book" pitchFamily="2" charset="0"/>
              </a:rPr>
              <a:t>Abra</a:t>
            </a:r>
            <a:r>
              <a:rPr lang="en-US" dirty="0">
                <a:latin typeface="Gotham HTF Book" pitchFamily="2" charset="0"/>
              </a:rPr>
              <a:t> o </a:t>
            </a:r>
            <a:r>
              <a:rPr lang="en-US" dirty="0" err="1">
                <a:latin typeface="Gotham HTF Book" pitchFamily="2" charset="0"/>
              </a:rPr>
              <a:t>Astah</a:t>
            </a:r>
            <a:r>
              <a:rPr lang="en-US" dirty="0">
                <a:latin typeface="Gotham HTF Book" pitchFamily="2" charset="0"/>
              </a:rPr>
              <a:t> e </a:t>
            </a:r>
            <a:r>
              <a:rPr lang="en-US" dirty="0" err="1">
                <a:latin typeface="Gotham HTF Book" pitchFamily="2" charset="0"/>
              </a:rPr>
              <a:t>acesse</a:t>
            </a:r>
            <a:r>
              <a:rPr lang="en-US" dirty="0">
                <a:latin typeface="Gotham HTF Book" pitchFamily="2" charset="0"/>
              </a:rPr>
              <a:t> o menu Help &gt; </a:t>
            </a:r>
            <a:r>
              <a:rPr lang="en-US" dirty="0" err="1">
                <a:latin typeface="Gotham HTF Book" pitchFamily="2" charset="0"/>
              </a:rPr>
              <a:t>Licence</a:t>
            </a:r>
            <a:r>
              <a:rPr lang="en-US" dirty="0">
                <a:latin typeface="Gotham HTF Book" pitchFamily="2" charset="0"/>
              </a:rPr>
              <a:t>..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CBF1F0F-AB84-6DE8-5F07-510CE05725BD}"/>
              </a:ext>
            </a:extLst>
          </p:cNvPr>
          <p:cNvSpPr/>
          <p:nvPr/>
        </p:nvSpPr>
        <p:spPr>
          <a:xfrm>
            <a:off x="3488265" y="1995597"/>
            <a:ext cx="1363135" cy="13233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98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HTF Book" pitchFamily="2" charset="0"/>
              </a:rPr>
              <a:t>APLICANDO A LICENÇA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0399C9-1427-12AA-878F-73F4C5EA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0" y="1494366"/>
            <a:ext cx="6351279" cy="476673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34A9A99-5E67-D7A4-0E57-B46DFB11A456}"/>
              </a:ext>
            </a:extLst>
          </p:cNvPr>
          <p:cNvSpPr/>
          <p:nvPr/>
        </p:nvSpPr>
        <p:spPr>
          <a:xfrm>
            <a:off x="4487332" y="3733799"/>
            <a:ext cx="1092201" cy="262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75C942-1110-67C1-2467-C82E7C25C166}"/>
              </a:ext>
            </a:extLst>
          </p:cNvPr>
          <p:cNvSpPr txBox="1">
            <a:spLocks/>
          </p:cNvSpPr>
          <p:nvPr/>
        </p:nvSpPr>
        <p:spPr>
          <a:xfrm>
            <a:off x="375913" y="784330"/>
            <a:ext cx="8023020" cy="75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otham-Book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>
                <a:latin typeface="Gotham HTF Book" pitchFamily="2" charset="0"/>
              </a:rPr>
              <a:t>Clique no </a:t>
            </a:r>
            <a:r>
              <a:rPr lang="en-US" dirty="0" err="1">
                <a:latin typeface="Gotham HTF Book" pitchFamily="2" charset="0"/>
              </a:rPr>
              <a:t>botão</a:t>
            </a:r>
            <a:r>
              <a:rPr lang="en-US" dirty="0">
                <a:latin typeface="Gotham HTF Book" pitchFamily="2" charset="0"/>
              </a:rPr>
              <a:t> “Set License Key…”</a:t>
            </a:r>
          </a:p>
        </p:txBody>
      </p:sp>
    </p:spTree>
    <p:extLst>
      <p:ext uri="{BB962C8B-B14F-4D97-AF65-F5344CB8AC3E}">
        <p14:creationId xmlns:p14="http://schemas.microsoft.com/office/powerpoint/2010/main" val="15970241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6069</TotalTime>
  <Words>165</Words>
  <Application>Microsoft Office PowerPoint</Application>
  <PresentationFormat>Apresentação na tela (4:3)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Gotham HTF</vt:lpstr>
      <vt:lpstr>Gotham HTF Book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LICENÇA</vt:lpstr>
      <vt:lpstr>DOWNLOAD</vt:lpstr>
      <vt:lpstr>DOWNLOAD</vt:lpstr>
      <vt:lpstr>INSTALAÇÃO</vt:lpstr>
      <vt:lpstr>ARQUIVO DE LICENÇA NO EMAIL</vt:lpstr>
      <vt:lpstr>APLICANDO A LICENÇA</vt:lpstr>
      <vt:lpstr>APLICANDO A LICENÇA</vt:lpstr>
      <vt:lpstr>APLICANDO A LICENÇA</vt:lpstr>
      <vt:lpstr>LICENÇA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Thiago Toshiyuki Izumi Yamamoto</cp:lastModifiedBy>
  <cp:revision>250</cp:revision>
  <dcterms:created xsi:type="dcterms:W3CDTF">2015-01-30T10:46:50Z</dcterms:created>
  <dcterms:modified xsi:type="dcterms:W3CDTF">2023-03-24T15:05:21Z</dcterms:modified>
</cp:coreProperties>
</file>