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Proxima Nova Extrabold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ProximaNova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cd232f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cd232f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748d31f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748d31f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748d31f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748d31f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7dd575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7dd575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748d31f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748d31f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18981" y="1508930"/>
            <a:ext cx="69249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229524" y="3131960"/>
            <a:ext cx="4946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2500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94225" y="10550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400"/>
              <a:buNone/>
              <a:defRPr sz="2400"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11700" y="1389600"/>
            <a:ext cx="6897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4800"/>
              <a:buNone/>
              <a:defRPr sz="4800"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94225" y="10550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400"/>
              <a:buNone/>
              <a:defRPr sz="2400"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6897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4800"/>
              <a:buNone/>
              <a:defRPr sz="4800"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1218981" y="1508930"/>
            <a:ext cx="69249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1229524" y="3131960"/>
            <a:ext cx="4946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2500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64EF7"/>
              </a:buClr>
              <a:buSzPts val="2500"/>
              <a:buFont typeface="Proxima Nova"/>
              <a:buNone/>
              <a:defRPr b="1" sz="2500">
                <a:solidFill>
                  <a:srgbClr val="364EF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2" type="title"/>
          </p:nvPr>
        </p:nvSpPr>
        <p:spPr>
          <a:xfrm>
            <a:off x="652230" y="1508930"/>
            <a:ext cx="69249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F1B6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64EF7"/>
              </a:buClr>
              <a:buSzPts val="2500"/>
              <a:buFont typeface="Proxima Nova"/>
              <a:buNone/>
              <a:defRPr b="1" sz="2500">
                <a:solidFill>
                  <a:srgbClr val="364EF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2" type="title"/>
          </p:nvPr>
        </p:nvSpPr>
        <p:spPr>
          <a:xfrm>
            <a:off x="652230" y="1508930"/>
            <a:ext cx="69249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F1B6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124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2300" y="1798300"/>
            <a:ext cx="59865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ACADEMIA CAPGEMINI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ATIVIDADE PRÁTICA - 79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124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306198" y="1588975"/>
            <a:ext cx="656400" cy="107700"/>
          </a:xfrm>
          <a:prstGeom prst="rect">
            <a:avLst/>
          </a:prstGeom>
          <a:solidFill>
            <a:srgbClr val="EBB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 txBox="1"/>
          <p:nvPr/>
        </p:nvSpPr>
        <p:spPr>
          <a:xfrm>
            <a:off x="1209875" y="1772875"/>
            <a:ext cx="73506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 016</a:t>
            </a:r>
            <a:endParaRPr b="1" sz="3500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ANGULAR </a:t>
            </a:r>
            <a:r>
              <a:rPr b="1" lang="en" sz="3500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- ATP79</a:t>
            </a:r>
            <a:endParaRPr b="1" sz="3500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1287879" y="2819950"/>
            <a:ext cx="7272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Angular - </a:t>
            </a:r>
            <a:r>
              <a:rPr i="1" lang="en" sz="2500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Atividade Prática 79</a:t>
            </a:r>
            <a:endParaRPr i="1" sz="2500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Atividade prática 79</a:t>
            </a:r>
            <a:endParaRPr i="1" sz="2500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5F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142375" y="1508925"/>
            <a:ext cx="74349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Nesta atividade trabalharemos com as rotas e interfaces no Angular.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Nos slides seguintes estarão as instruções para realização desta atividade prática individual.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Bons estudos!</a:t>
            </a:r>
            <a:endParaRPr b="1"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606850" y="577425"/>
            <a:ext cx="7615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ANGULAR - ATP79</a:t>
            </a:r>
            <a:endParaRPr b="1" sz="2500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5F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555225" y="1271950"/>
            <a:ext cx="77790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Para esta atividade use como base o código criado durante a </a:t>
            </a:r>
            <a:r>
              <a:rPr b="1"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ATP78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Altere o arquivo de rotas para conter as rotas de listagem e cadastro de Cliente e Tipos de clientes: </a:t>
            </a:r>
            <a:r>
              <a:rPr b="1"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cliente, cliente/cadastrar, tipo-cliente, tipo-cliente/cadastrar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Altere o componente principal, retire as tags dos demais componentes e adicione um menu com estilo do bootstrap.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uma camada model e adicione nela as interfaces de cliente e tipo-cliente.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Ajuste as services e os componentes para utilizarem as novas interfaces de modelo criadas. Lembre-se de ajustar os tipos dos parametros e os retornos.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Adicione os arquivos da atividade em um repositório GIT. Envie as alterações para o GitHub através dos comandos do GIT. 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No GitHub, adicione o usuário </a:t>
            </a:r>
            <a:r>
              <a:rPr b="1" i="1"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maykondgranemann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, como colaborador.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555225" y="577425"/>
            <a:ext cx="774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ANGULAR - ATP79</a:t>
            </a:r>
            <a:endParaRPr b="1" sz="2500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124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25500" y="1886150"/>
            <a:ext cx="76341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solidFill>
                  <a:srgbClr val="EDAD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#</a:t>
            </a:r>
            <a:r>
              <a:rPr lang="en" sz="7300">
                <a:solidFill>
                  <a:srgbClr val="EAEA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goCap2021</a:t>
            </a:r>
            <a:endParaRPr sz="7300">
              <a:solidFill>
                <a:srgbClr val="EAEAF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