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  <p:sldMasterId id="2147483700" r:id="rId4"/>
    <p:sldMasterId id="2147483713" r:id="rId5"/>
    <p:sldMasterId id="2147483726" r:id="rId6"/>
    <p:sldMasterId id="2147483739" r:id="rId7"/>
    <p:sldMasterId id="2147483752" r:id="rId8"/>
    <p:sldMasterId id="2147483765" r:id="rId9"/>
  </p:sldMasterIdLst>
  <p:notesMasterIdLst>
    <p:notesMasterId r:id="rId24"/>
  </p:notesMasterIdLst>
  <p:sldIdLst>
    <p:sldId id="256" r:id="rId10"/>
    <p:sldId id="258" r:id="rId11"/>
    <p:sldId id="259" r:id="rId12"/>
    <p:sldId id="265" r:id="rId13"/>
    <p:sldId id="266" r:id="rId14"/>
    <p:sldId id="267" r:id="rId15"/>
    <p:sldId id="260" r:id="rId16"/>
    <p:sldId id="261" r:id="rId17"/>
    <p:sldId id="262" r:id="rId18"/>
    <p:sldId id="263" r:id="rId19"/>
    <p:sldId id="264" r:id="rId20"/>
    <p:sldId id="268" r:id="rId21"/>
    <p:sldId id="269" r:id="rId22"/>
    <p:sldId id="270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74" name="CustomShape 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375" name="Custom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376" name="CustomShape 4"/>
          <p:cNvSpPr/>
          <p:nvPr/>
        </p:nvSpPr>
        <p:spPr>
          <a:xfrm>
            <a:off x="0" y="0"/>
            <a:ext cx="2971800" cy="45864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PlaceHolder 5"/>
          <p:cNvSpPr>
            <a:spLocks noGrp="1"/>
          </p:cNvSpPr>
          <p:nvPr>
            <p:ph type="dt"/>
          </p:nvPr>
        </p:nvSpPr>
        <p:spPr>
          <a:xfrm>
            <a:off x="3884760" y="0"/>
            <a:ext cx="2968560" cy="45576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pt-BR" sz="1200">
                <a:latin typeface="Calibri"/>
                <a:ea typeface="Segoe UI"/>
              </a:rPr>
              <a:t>&lt;date/time&gt;</a:t>
            </a:r>
            <a:endParaRPr/>
          </a:p>
        </p:txBody>
      </p:sp>
      <p:sp>
        <p:nvSpPr>
          <p:cNvPr id="378" name="PlaceHolder 6"/>
          <p:cNvSpPr>
            <a:spLocks noGrp="1"/>
          </p:cNvSpPr>
          <p:nvPr>
            <p:ph type="body"/>
          </p:nvPr>
        </p:nvSpPr>
        <p:spPr>
          <a:xfrm>
            <a:off x="685440" y="4400640"/>
            <a:ext cx="5483160" cy="35971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pt-BR" sz="1200">
                <a:latin typeface="Times New Roman"/>
              </a:rPr>
              <a:t>Click to edit the notes format</a:t>
            </a:r>
            <a:endParaRPr/>
          </a:p>
        </p:txBody>
      </p:sp>
      <p:sp>
        <p:nvSpPr>
          <p:cNvPr id="379" name="CustomShape 7"/>
          <p:cNvSpPr/>
          <p:nvPr/>
        </p:nvSpPr>
        <p:spPr>
          <a:xfrm>
            <a:off x="0" y="8685360"/>
            <a:ext cx="2971800" cy="458640"/>
          </a:xfrm>
          <a:prstGeom prst="rect">
            <a:avLst/>
          </a:prstGeom>
          <a:noFill/>
          <a:ln>
            <a:noFill/>
          </a:ln>
        </p:spPr>
      </p:sp>
      <p:sp>
        <p:nvSpPr>
          <p:cNvPr id="380" name="PlaceHolder 8"/>
          <p:cNvSpPr>
            <a:spLocks noGrp="1"/>
          </p:cNvSpPr>
          <p:nvPr>
            <p:ph type="sldNum"/>
          </p:nvPr>
        </p:nvSpPr>
        <p:spPr>
          <a:xfrm>
            <a:off x="3884760" y="8685000"/>
            <a:ext cx="2968560" cy="455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C2BA03-2D01-44A2-99CE-E9936E132FD8}" type="slidenum">
              <a:rPr lang="pt-BR" sz="1200">
                <a:latin typeface="Calibri"/>
                <a:ea typeface="Segoe UI"/>
              </a:rPr>
              <a:pPr algn="r">
                <a:lnSpc>
                  <a:spcPct val="100000"/>
                </a:lnSpc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9743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1833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64713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7927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08688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42075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0641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58008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2914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8520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8327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19528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81056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25564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184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12720" y="3962160"/>
            <a:ext cx="815040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latin typeface="Arial"/>
              </a:rPr>
              <a:t>29/03/16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0F99-870E-468C-B6FD-B461F47796A7}" type="slidenum">
              <a:rPr lang="pt-BR" smtClean="0">
                <a:latin typeface="Arial"/>
              </a:rPr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96393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latin typeface="Arial"/>
              </a:rPr>
              <a:t>29/03/16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0F99-870E-468C-B6FD-B461F47796A7}" type="slidenum">
              <a:rPr lang="pt-BR" smtClean="0">
                <a:latin typeface="Arial"/>
              </a:rPr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23571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latin typeface="Arial"/>
              </a:rPr>
              <a:t>29/03/16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0F99-870E-468C-B6FD-B461F47796A7}" type="slidenum">
              <a:rPr lang="pt-BR" smtClean="0">
                <a:latin typeface="Arial"/>
              </a:rPr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69759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latin typeface="Arial"/>
              </a:rPr>
              <a:t>29/03/16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0F99-870E-468C-B6FD-B461F47796A7}" type="slidenum">
              <a:rPr lang="pt-BR" smtClean="0">
                <a:latin typeface="Arial"/>
              </a:rPr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43751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latin typeface="Arial"/>
              </a:rPr>
              <a:t>29/03/16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0F99-870E-468C-B6FD-B461F47796A7}" type="slidenum">
              <a:rPr lang="pt-BR" smtClean="0">
                <a:latin typeface="Arial"/>
              </a:rPr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75931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latin typeface="Arial"/>
              </a:rPr>
              <a:t>29/03/16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0F99-870E-468C-B6FD-B461F47796A7}" type="slidenum">
              <a:rPr lang="pt-BR" smtClean="0">
                <a:latin typeface="Arial"/>
              </a:rPr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7104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latin typeface="Arial"/>
              </a:rPr>
              <a:t>29/03/16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0F99-870E-468C-B6FD-B461F47796A7}" type="slidenum">
              <a:rPr lang="pt-BR" smtClean="0">
                <a:latin typeface="Arial"/>
              </a:rPr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86792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latin typeface="Arial"/>
              </a:rPr>
              <a:t>29/03/16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0F99-870E-468C-B6FD-B461F47796A7}" type="slidenum">
              <a:rPr lang="pt-BR" smtClean="0">
                <a:latin typeface="Arial"/>
              </a:rPr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71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78908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1272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82" name="Imagem 81"/>
          <p:cNvPicPr/>
          <p:nvPr/>
        </p:nvPicPr>
        <p:blipFill>
          <a:blip r:embed="rId2"/>
          <a:stretch>
            <a:fillRect/>
          </a:stretch>
        </p:blipFill>
        <p:spPr>
          <a:xfrm>
            <a:off x="1853640" y="1599480"/>
            <a:ext cx="5668200" cy="4522680"/>
          </a:xfrm>
          <a:prstGeom prst="rect">
            <a:avLst/>
          </a:prstGeom>
          <a:ln>
            <a:noFill/>
          </a:ln>
        </p:spPr>
      </p:pic>
      <p:pic>
        <p:nvPicPr>
          <p:cNvPr id="83" name="Imagem 82"/>
          <p:cNvPicPr/>
          <p:nvPr/>
        </p:nvPicPr>
        <p:blipFill>
          <a:blip r:embed="rId2"/>
          <a:stretch>
            <a:fillRect/>
          </a:stretch>
        </p:blipFill>
        <p:spPr>
          <a:xfrm>
            <a:off x="1853640" y="1599480"/>
            <a:ext cx="5668200" cy="452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12720" y="1599840"/>
            <a:ext cx="8150400" cy="4523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480" y="228240"/>
            <a:ext cx="8150400" cy="457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1272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12720" y="1599840"/>
            <a:ext cx="8150400" cy="4523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78908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12720" y="3962160"/>
            <a:ext cx="815040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12720" y="3962160"/>
            <a:ext cx="815040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78908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1272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124" name="Imagem 123"/>
          <p:cNvPicPr/>
          <p:nvPr/>
        </p:nvPicPr>
        <p:blipFill>
          <a:blip r:embed="rId2"/>
          <a:stretch>
            <a:fillRect/>
          </a:stretch>
        </p:blipFill>
        <p:spPr>
          <a:xfrm>
            <a:off x="1853640" y="1599480"/>
            <a:ext cx="5668200" cy="4522680"/>
          </a:xfrm>
          <a:prstGeom prst="rect">
            <a:avLst/>
          </a:prstGeom>
          <a:ln>
            <a:noFill/>
          </a:ln>
        </p:spPr>
      </p:pic>
      <p:pic>
        <p:nvPicPr>
          <p:cNvPr id="125" name="Imagem 124"/>
          <p:cNvPicPr/>
          <p:nvPr/>
        </p:nvPicPr>
        <p:blipFill>
          <a:blip r:embed="rId2"/>
          <a:stretch>
            <a:fillRect/>
          </a:stretch>
        </p:blipFill>
        <p:spPr>
          <a:xfrm>
            <a:off x="1853640" y="1599480"/>
            <a:ext cx="5668200" cy="452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612720" y="1599840"/>
            <a:ext cx="8150400" cy="4523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609480" y="228240"/>
            <a:ext cx="8150400" cy="457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1272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78908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12720" y="3962160"/>
            <a:ext cx="815040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12720" y="3962160"/>
            <a:ext cx="815040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78908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1272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166" name="Imagem 165"/>
          <p:cNvPicPr/>
          <p:nvPr/>
        </p:nvPicPr>
        <p:blipFill>
          <a:blip r:embed="rId2"/>
          <a:stretch>
            <a:fillRect/>
          </a:stretch>
        </p:blipFill>
        <p:spPr>
          <a:xfrm>
            <a:off x="1853640" y="1599480"/>
            <a:ext cx="5668200" cy="4522680"/>
          </a:xfrm>
          <a:prstGeom prst="rect">
            <a:avLst/>
          </a:prstGeom>
          <a:ln>
            <a:noFill/>
          </a:ln>
        </p:spPr>
      </p:pic>
      <p:pic>
        <p:nvPicPr>
          <p:cNvPr id="167" name="Imagem 166"/>
          <p:cNvPicPr/>
          <p:nvPr/>
        </p:nvPicPr>
        <p:blipFill>
          <a:blip r:embed="rId2"/>
          <a:stretch>
            <a:fillRect/>
          </a:stretch>
        </p:blipFill>
        <p:spPr>
          <a:xfrm>
            <a:off x="1853640" y="1599480"/>
            <a:ext cx="5668200" cy="452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612720" y="1599840"/>
            <a:ext cx="8150400" cy="4523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609480" y="228240"/>
            <a:ext cx="8150400" cy="457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1272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78908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12720" y="3962160"/>
            <a:ext cx="815040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12720" y="3962160"/>
            <a:ext cx="815040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78908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61272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208" name="Imagem 207"/>
          <p:cNvPicPr/>
          <p:nvPr/>
        </p:nvPicPr>
        <p:blipFill>
          <a:blip r:embed="rId2"/>
          <a:stretch>
            <a:fillRect/>
          </a:stretch>
        </p:blipFill>
        <p:spPr>
          <a:xfrm>
            <a:off x="1853640" y="1599480"/>
            <a:ext cx="5668200" cy="4522680"/>
          </a:xfrm>
          <a:prstGeom prst="rect">
            <a:avLst/>
          </a:prstGeom>
          <a:ln>
            <a:noFill/>
          </a:ln>
        </p:spPr>
      </p:pic>
      <p:pic>
        <p:nvPicPr>
          <p:cNvPr id="209" name="Imagem 208"/>
          <p:cNvPicPr/>
          <p:nvPr/>
        </p:nvPicPr>
        <p:blipFill>
          <a:blip r:embed="rId2"/>
          <a:stretch>
            <a:fillRect/>
          </a:stretch>
        </p:blipFill>
        <p:spPr>
          <a:xfrm>
            <a:off x="1853640" y="1599480"/>
            <a:ext cx="5668200" cy="452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612720" y="1599840"/>
            <a:ext cx="8150400" cy="4523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609480" y="228240"/>
            <a:ext cx="8150400" cy="457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1272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78908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612720" y="3962160"/>
            <a:ext cx="815040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12720" y="3962160"/>
            <a:ext cx="815040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78908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61272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28240"/>
            <a:ext cx="8150400" cy="457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247" name="Imagem 246"/>
          <p:cNvPicPr/>
          <p:nvPr/>
        </p:nvPicPr>
        <p:blipFill>
          <a:blip r:embed="rId2"/>
          <a:stretch>
            <a:fillRect/>
          </a:stretch>
        </p:blipFill>
        <p:spPr>
          <a:xfrm>
            <a:off x="1853640" y="1599480"/>
            <a:ext cx="5668200" cy="4522680"/>
          </a:xfrm>
          <a:prstGeom prst="rect">
            <a:avLst/>
          </a:prstGeom>
          <a:ln>
            <a:noFill/>
          </a:ln>
        </p:spPr>
      </p:pic>
      <p:pic>
        <p:nvPicPr>
          <p:cNvPr id="248" name="Imagem 247"/>
          <p:cNvPicPr/>
          <p:nvPr/>
        </p:nvPicPr>
        <p:blipFill>
          <a:blip r:embed="rId2"/>
          <a:stretch>
            <a:fillRect/>
          </a:stretch>
        </p:blipFill>
        <p:spPr>
          <a:xfrm>
            <a:off x="1853640" y="1599480"/>
            <a:ext cx="5668200" cy="452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612720" y="1599840"/>
            <a:ext cx="8150400" cy="4523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ubTitle"/>
          </p:nvPr>
        </p:nvSpPr>
        <p:spPr>
          <a:xfrm>
            <a:off x="609480" y="228240"/>
            <a:ext cx="8150400" cy="457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1272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478908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612720" y="3962160"/>
            <a:ext cx="815040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272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12720" y="3962160"/>
            <a:ext cx="815040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478908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1272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290" name="Imagem 289"/>
          <p:cNvPicPr/>
          <p:nvPr/>
        </p:nvPicPr>
        <p:blipFill>
          <a:blip r:embed="rId2"/>
          <a:stretch>
            <a:fillRect/>
          </a:stretch>
        </p:blipFill>
        <p:spPr>
          <a:xfrm>
            <a:off x="1853640" y="1599480"/>
            <a:ext cx="5668200" cy="4522680"/>
          </a:xfrm>
          <a:prstGeom prst="rect">
            <a:avLst/>
          </a:prstGeom>
          <a:ln>
            <a:noFill/>
          </a:ln>
        </p:spPr>
      </p:pic>
      <p:pic>
        <p:nvPicPr>
          <p:cNvPr id="291" name="Imagem 290"/>
          <p:cNvPicPr/>
          <p:nvPr/>
        </p:nvPicPr>
        <p:blipFill>
          <a:blip r:embed="rId2"/>
          <a:stretch>
            <a:fillRect/>
          </a:stretch>
        </p:blipFill>
        <p:spPr>
          <a:xfrm>
            <a:off x="1853640" y="1599480"/>
            <a:ext cx="5668200" cy="452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301" name="PlaceHolder 2"/>
          <p:cNvSpPr>
            <a:spLocks noGrp="1"/>
          </p:cNvSpPr>
          <p:nvPr>
            <p:ph type="subTitle"/>
          </p:nvPr>
        </p:nvSpPr>
        <p:spPr>
          <a:xfrm>
            <a:off x="612720" y="1599840"/>
            <a:ext cx="8150400" cy="4523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ubTitle"/>
          </p:nvPr>
        </p:nvSpPr>
        <p:spPr>
          <a:xfrm>
            <a:off x="609480" y="228240"/>
            <a:ext cx="8150400" cy="457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1272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8908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478908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612720" y="3962160"/>
            <a:ext cx="815040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612720" y="3962160"/>
            <a:ext cx="815040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478908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28" name="PlaceHolder 5"/>
          <p:cNvSpPr>
            <a:spLocks noGrp="1"/>
          </p:cNvSpPr>
          <p:nvPr>
            <p:ph type="body"/>
          </p:nvPr>
        </p:nvSpPr>
        <p:spPr>
          <a:xfrm>
            <a:off x="61272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332" name="Imagem 331"/>
          <p:cNvPicPr/>
          <p:nvPr/>
        </p:nvPicPr>
        <p:blipFill>
          <a:blip r:embed="rId2"/>
          <a:stretch>
            <a:fillRect/>
          </a:stretch>
        </p:blipFill>
        <p:spPr>
          <a:xfrm>
            <a:off x="1853640" y="1599480"/>
            <a:ext cx="5668200" cy="4522680"/>
          </a:xfrm>
          <a:prstGeom prst="rect">
            <a:avLst/>
          </a:prstGeom>
          <a:ln>
            <a:noFill/>
          </a:ln>
        </p:spPr>
      </p:pic>
      <p:pic>
        <p:nvPicPr>
          <p:cNvPr id="333" name="Imagem 332"/>
          <p:cNvPicPr/>
          <p:nvPr/>
        </p:nvPicPr>
        <p:blipFill>
          <a:blip r:embed="rId2"/>
          <a:stretch>
            <a:fillRect/>
          </a:stretch>
        </p:blipFill>
        <p:spPr>
          <a:xfrm>
            <a:off x="1853640" y="1599480"/>
            <a:ext cx="5668200" cy="452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340" name="PlaceHolder 2"/>
          <p:cNvSpPr>
            <a:spLocks noGrp="1"/>
          </p:cNvSpPr>
          <p:nvPr>
            <p:ph type="subTitle"/>
          </p:nvPr>
        </p:nvSpPr>
        <p:spPr>
          <a:xfrm>
            <a:off x="612720" y="1599840"/>
            <a:ext cx="8150400" cy="4523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12720" y="3962160"/>
            <a:ext cx="815040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ubTitle"/>
          </p:nvPr>
        </p:nvSpPr>
        <p:spPr>
          <a:xfrm>
            <a:off x="609480" y="228240"/>
            <a:ext cx="8150400" cy="457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1272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478908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612720" y="3962160"/>
            <a:ext cx="815040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12720" y="3962160"/>
            <a:ext cx="815040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789080" y="159984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478908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67" name="PlaceHolder 5"/>
          <p:cNvSpPr>
            <a:spLocks noGrp="1"/>
          </p:cNvSpPr>
          <p:nvPr>
            <p:ph type="body"/>
          </p:nvPr>
        </p:nvSpPr>
        <p:spPr>
          <a:xfrm>
            <a:off x="612720" y="3962160"/>
            <a:ext cx="3977280" cy="21571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181440"/>
            <a:ext cx="8150400" cy="10814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371" name="Imagem 370"/>
          <p:cNvPicPr/>
          <p:nvPr/>
        </p:nvPicPr>
        <p:blipFill>
          <a:blip r:embed="rId2"/>
          <a:stretch>
            <a:fillRect/>
          </a:stretch>
        </p:blipFill>
        <p:spPr>
          <a:xfrm>
            <a:off x="1853640" y="1599480"/>
            <a:ext cx="5668200" cy="4522680"/>
          </a:xfrm>
          <a:prstGeom prst="rect">
            <a:avLst/>
          </a:prstGeom>
          <a:ln>
            <a:noFill/>
          </a:ln>
        </p:spPr>
      </p:pic>
      <p:pic>
        <p:nvPicPr>
          <p:cNvPr id="372" name="Imagem 371"/>
          <p:cNvPicPr/>
          <p:nvPr/>
        </p:nvPicPr>
        <p:blipFill>
          <a:blip r:embed="rId2"/>
          <a:stretch>
            <a:fillRect/>
          </a:stretch>
        </p:blipFill>
        <p:spPr>
          <a:xfrm>
            <a:off x="1853640" y="1599480"/>
            <a:ext cx="5668200" cy="452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latin typeface="Arial"/>
              </a:rPr>
              <a:t>29/03/16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0F99-870E-468C-B6FD-B461F47796A7}" type="slidenum">
              <a:rPr lang="pt-BR" smtClean="0">
                <a:latin typeface="Arial"/>
              </a:rPr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41163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latin typeface="Arial"/>
              </a:rPr>
              <a:t>29/03/16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0F99-870E-468C-B6FD-B461F47796A7}" type="slidenum">
              <a:rPr lang="pt-BR" smtClean="0">
                <a:latin typeface="Arial"/>
              </a:rPr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8358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latin typeface="Arial"/>
              </a:rPr>
              <a:t>29/03/16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0F99-870E-468C-B6FD-B461F47796A7}" type="slidenum">
              <a:rPr lang="pt-BR" smtClean="0">
                <a:latin typeface="Arial"/>
              </a:rPr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05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5970600"/>
            <a:ext cx="9144000" cy="88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3" name="CustomShape 2"/>
          <p:cNvSpPr/>
          <p:nvPr/>
        </p:nvSpPr>
        <p:spPr>
          <a:xfrm>
            <a:off x="-9360" y="6053040"/>
            <a:ext cx="2249280" cy="712800"/>
          </a:xfrm>
          <a:prstGeom prst="rect">
            <a:avLst/>
          </a:prstGeom>
          <a:solidFill>
            <a:srgbClr val="9F2936"/>
          </a:solidFill>
          <a:ln>
            <a:noFill/>
          </a:ln>
        </p:spPr>
      </p:sp>
      <p:sp>
        <p:nvSpPr>
          <p:cNvPr id="44" name="CustomShape 3"/>
          <p:cNvSpPr/>
          <p:nvPr/>
        </p:nvSpPr>
        <p:spPr>
          <a:xfrm>
            <a:off x="2359080" y="6043680"/>
            <a:ext cx="6784920" cy="714240"/>
          </a:xfrm>
          <a:prstGeom prst="rect">
            <a:avLst/>
          </a:prstGeom>
          <a:solidFill>
            <a:srgbClr val="F07F09"/>
          </a:solidFill>
          <a:ln>
            <a:noFill/>
          </a:ln>
        </p:spPr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28240"/>
            <a:ext cx="8150400" cy="98748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r>
              <a:rPr lang="pt-BR" sz="4400">
                <a:latin typeface="Tw Cen MT"/>
              </a:rPr>
              <a:t>Click to edit the title text format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pt-BR" sz="2900">
                <a:latin typeface="Tw Cen MT"/>
              </a:rPr>
              <a:t>Click to edit the outline text format</a:t>
            </a:r>
            <a:endParaRPr/>
          </a:p>
          <a:p>
            <a:pPr lvl="1"/>
            <a:r>
              <a:rPr lang="pt-BR" sz="2600">
                <a:latin typeface="Tw Cen MT"/>
              </a:rPr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pt-BR" sz="2300">
                <a:latin typeface="Tw Cen MT"/>
              </a:rPr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pt-BR" sz="2000">
                <a:latin typeface="Tw Cen MT"/>
              </a:rPr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pt-BR" sz="2000">
                <a:latin typeface="Tw Cen MT"/>
              </a:rPr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pt-BR" sz="2000">
                <a:latin typeface="Tw Cen MT"/>
              </a:rPr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pt-BR" sz="2000">
                <a:latin typeface="Tw Cen MT"/>
              </a:rPr>
              <a:t>Seventh Outline Level</a:t>
            </a:r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dt"/>
          </p:nvPr>
        </p:nvSpPr>
        <p:spPr>
          <a:xfrm>
            <a:off x="76320" y="6068520"/>
            <a:ext cx="2054160" cy="68292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Tw Cen MT"/>
                <a:ea typeface="Segoe UI"/>
              </a:rPr>
              <a:t>29/03/16</a:t>
            </a:r>
            <a:endParaRPr/>
          </a:p>
        </p:txBody>
      </p:sp>
      <p:sp>
        <p:nvSpPr>
          <p:cNvPr id="48" name="CustomShape 7"/>
          <p:cNvSpPr/>
          <p:nvPr/>
        </p:nvSpPr>
        <p:spPr>
          <a:xfrm>
            <a:off x="2085840" y="236520"/>
            <a:ext cx="5867640" cy="36504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PlaceHolder 8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5200" cy="378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fld id="{CA80B2FB-FBAF-4829-9843-371D8278927D}" type="slidenum">
              <a:rPr lang="pt-BR" sz="1400" b="1">
                <a:solidFill>
                  <a:srgbClr val="E3DED1"/>
                </a:solidFill>
                <a:latin typeface="Tw Cen MT"/>
                <a:ea typeface="Segoe UI"/>
              </a:rPr>
              <a:pPr algn="ctr">
                <a:lnSpc>
                  <a:spcPct val="100000"/>
                </a:lnSpc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152388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5" name="CustomShape 2"/>
          <p:cNvSpPr/>
          <p:nvPr/>
        </p:nvSpPr>
        <p:spPr>
          <a:xfrm>
            <a:off x="0" y="1600200"/>
            <a:ext cx="1295280" cy="990720"/>
          </a:xfrm>
          <a:prstGeom prst="rect">
            <a:avLst/>
          </a:prstGeom>
          <a:solidFill>
            <a:srgbClr val="9F2936"/>
          </a:solidFill>
          <a:ln>
            <a:noFill/>
          </a:ln>
        </p:spPr>
      </p:sp>
      <p:sp>
        <p:nvSpPr>
          <p:cNvPr id="86" name="CustomShape 3"/>
          <p:cNvSpPr/>
          <p:nvPr/>
        </p:nvSpPr>
        <p:spPr>
          <a:xfrm>
            <a:off x="1371600" y="1600200"/>
            <a:ext cx="7772400" cy="990720"/>
          </a:xfrm>
          <a:prstGeom prst="rect">
            <a:avLst/>
          </a:prstGeom>
          <a:solidFill>
            <a:srgbClr val="F07F09"/>
          </a:solidFill>
          <a:ln>
            <a:noFill/>
          </a:ln>
        </p:spPr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609480" y="228240"/>
            <a:ext cx="8150400" cy="98748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r>
              <a:rPr lang="pt-BR" sz="4400">
                <a:latin typeface="Tw Cen MT"/>
              </a:rPr>
              <a:t>Click to edit the title text format</a:t>
            </a:r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pt-BR" sz="2900">
                <a:latin typeface="Tw Cen MT"/>
              </a:rPr>
              <a:t>Click to edit the outline text format</a:t>
            </a:r>
            <a:endParaRPr/>
          </a:p>
          <a:p>
            <a:pPr lvl="1"/>
            <a:r>
              <a:rPr lang="pt-BR" sz="2600">
                <a:latin typeface="Tw Cen MT"/>
              </a:rPr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pt-BR" sz="2300">
                <a:latin typeface="Tw Cen MT"/>
              </a:rPr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pt-BR" sz="2000">
                <a:latin typeface="Tw Cen MT"/>
              </a:rPr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pt-BR" sz="2000">
                <a:latin typeface="Tw Cen MT"/>
              </a:rPr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pt-BR" sz="2000">
                <a:latin typeface="Tw Cen MT"/>
              </a:rPr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pt-BR" sz="2000">
                <a:latin typeface="Tw Cen MT"/>
              </a:rPr>
              <a:t>Seventh Outline Level</a:t>
            </a:r>
            <a:endParaRPr/>
          </a:p>
        </p:txBody>
      </p:sp>
      <p:sp>
        <p:nvSpPr>
          <p:cNvPr id="89" name="PlaceHolder 6"/>
          <p:cNvSpPr>
            <a:spLocks noGrp="1"/>
          </p:cNvSpPr>
          <p:nvPr>
            <p:ph type="dt"/>
          </p:nvPr>
        </p:nvSpPr>
        <p:spPr>
          <a:xfrm>
            <a:off x="6095880" y="6248160"/>
            <a:ext cx="2664000" cy="361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pt-BR" sz="1400">
                <a:solidFill>
                  <a:srgbClr val="323232"/>
                </a:solidFill>
                <a:latin typeface="Tw Cen MT"/>
                <a:ea typeface="Segoe UI"/>
              </a:rPr>
              <a:t>29/03/16</a:t>
            </a:r>
            <a:endParaRPr/>
          </a:p>
        </p:txBody>
      </p:sp>
      <p:sp>
        <p:nvSpPr>
          <p:cNvPr id="90" name="PlaceHolder 7"/>
          <p:cNvSpPr>
            <a:spLocks noGrp="1"/>
          </p:cNvSpPr>
          <p:nvPr>
            <p:ph type="sldNum"/>
          </p:nvPr>
        </p:nvSpPr>
        <p:spPr>
          <a:xfrm>
            <a:off x="0" y="1752120"/>
            <a:ext cx="1292400" cy="6987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fld id="{0B5E30F1-75D7-48D6-87E6-8CA713A4A708}" type="slidenum">
              <a:rPr lang="pt-BR" sz="2400" b="1">
                <a:solidFill>
                  <a:srgbClr val="FFFFFF"/>
                </a:solidFill>
                <a:latin typeface="Tw Cen MT"/>
                <a:ea typeface="Segoe UI"/>
              </a:rPr>
              <a:pPr algn="ctr">
                <a:lnSpc>
                  <a:spcPct val="100000"/>
                </a:lnSpc>
              </a:pPr>
              <a:t>‹nº›</a:t>
            </a:fld>
            <a:endParaRPr/>
          </a:p>
        </p:txBody>
      </p:sp>
      <p:sp>
        <p:nvSpPr>
          <p:cNvPr id="91" name="CustomShape 8"/>
          <p:cNvSpPr/>
          <p:nvPr/>
        </p:nvSpPr>
        <p:spPr>
          <a:xfrm>
            <a:off x="609480" y="6248520"/>
            <a:ext cx="5421600" cy="365040"/>
          </a:xfrm>
          <a:prstGeom prst="rect">
            <a:avLst/>
          </a:prstGeom>
          <a:noFill/>
          <a:ln>
            <a:noFill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1235160"/>
            <a:ext cx="9144000" cy="3189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27" name="CustomShape 2"/>
          <p:cNvSpPr/>
          <p:nvPr/>
        </p:nvSpPr>
        <p:spPr>
          <a:xfrm>
            <a:off x="0" y="1279440"/>
            <a:ext cx="533520" cy="228600"/>
          </a:xfrm>
          <a:prstGeom prst="rect">
            <a:avLst/>
          </a:prstGeom>
          <a:solidFill>
            <a:srgbClr val="9F2936"/>
          </a:solidFill>
          <a:ln>
            <a:noFill/>
          </a:ln>
        </p:spPr>
      </p:sp>
      <p:sp>
        <p:nvSpPr>
          <p:cNvPr id="128" name="CustomShape 3"/>
          <p:cNvSpPr/>
          <p:nvPr/>
        </p:nvSpPr>
        <p:spPr>
          <a:xfrm>
            <a:off x="590400" y="1279440"/>
            <a:ext cx="8553600" cy="228600"/>
          </a:xfrm>
          <a:prstGeom prst="rect">
            <a:avLst/>
          </a:prstGeom>
          <a:solidFill>
            <a:srgbClr val="F07F09"/>
          </a:solidFill>
          <a:ln>
            <a:noFill/>
          </a:ln>
        </p:spPr>
      </p:sp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609480" y="228240"/>
            <a:ext cx="8150400" cy="98748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r>
              <a:rPr lang="pt-BR" sz="4400">
                <a:latin typeface="Tw Cen MT"/>
              </a:rPr>
              <a:t>Click to edit the title text format</a:t>
            </a:r>
            <a:endParaRPr/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pt-BR" sz="2900">
                <a:latin typeface="Tw Cen MT"/>
              </a:rPr>
              <a:t>Click to edit the outline text format</a:t>
            </a:r>
            <a:endParaRPr/>
          </a:p>
          <a:p>
            <a:pPr lvl="1"/>
            <a:r>
              <a:rPr lang="pt-BR" sz="2600">
                <a:latin typeface="Tw Cen MT"/>
              </a:rPr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pt-BR" sz="2300">
                <a:latin typeface="Tw Cen MT"/>
              </a:rPr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pt-BR" sz="2000">
                <a:latin typeface="Tw Cen MT"/>
              </a:rPr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pt-BR" sz="2000">
                <a:latin typeface="Tw Cen MT"/>
              </a:rPr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pt-BR" sz="2000">
                <a:latin typeface="Tw Cen MT"/>
              </a:rPr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pt-BR" sz="2000">
                <a:latin typeface="Tw Cen MT"/>
              </a:rPr>
              <a:t>Seventh Outline Level</a:t>
            </a:r>
            <a:endParaRPr/>
          </a:p>
        </p:txBody>
      </p:sp>
      <p:sp>
        <p:nvSpPr>
          <p:cNvPr id="131" name="PlaceHolder 6"/>
          <p:cNvSpPr>
            <a:spLocks noGrp="1"/>
          </p:cNvSpPr>
          <p:nvPr>
            <p:ph type="dt"/>
          </p:nvPr>
        </p:nvSpPr>
        <p:spPr>
          <a:xfrm>
            <a:off x="6095880" y="6248160"/>
            <a:ext cx="2664000" cy="361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pt-BR" sz="1400">
                <a:solidFill>
                  <a:srgbClr val="323232"/>
                </a:solidFill>
                <a:latin typeface="Tw Cen MT"/>
                <a:ea typeface="Segoe UI"/>
              </a:rPr>
              <a:t>29/03/16</a:t>
            </a:r>
            <a:endParaRPr/>
          </a:p>
        </p:txBody>
      </p:sp>
      <p:sp>
        <p:nvSpPr>
          <p:cNvPr id="132" name="PlaceHolder 7"/>
          <p:cNvSpPr>
            <a:spLocks noGrp="1"/>
          </p:cNvSpPr>
          <p:nvPr>
            <p:ph type="sldNum"/>
          </p:nvPr>
        </p:nvSpPr>
        <p:spPr>
          <a:xfrm>
            <a:off x="-360" y="1271520"/>
            <a:ext cx="530280" cy="2412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fld id="{3DBCA1A5-3634-4B13-9988-D85FE8DC37D1}" type="slidenum">
              <a:rPr lang="pt-BR" sz="1400" b="1">
                <a:solidFill>
                  <a:srgbClr val="FFFFFF"/>
                </a:solidFill>
                <a:latin typeface="Tw Cen MT"/>
                <a:ea typeface="Segoe UI"/>
              </a:rPr>
              <a:pPr algn="ctr">
                <a:lnSpc>
                  <a:spcPct val="100000"/>
                </a:lnSpc>
              </a:pPr>
              <a:t>‹nº›</a:t>
            </a:fld>
            <a:endParaRPr/>
          </a:p>
        </p:txBody>
      </p:sp>
      <p:sp>
        <p:nvSpPr>
          <p:cNvPr id="133" name="CustomShape 8"/>
          <p:cNvSpPr/>
          <p:nvPr/>
        </p:nvSpPr>
        <p:spPr>
          <a:xfrm>
            <a:off x="609480" y="6248520"/>
            <a:ext cx="5421600" cy="365040"/>
          </a:xfrm>
          <a:prstGeom prst="rect">
            <a:avLst/>
          </a:prstGeom>
          <a:noFill/>
          <a:ln>
            <a:noFill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1235160"/>
            <a:ext cx="9144000" cy="3189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9" name="CustomShape 2"/>
          <p:cNvSpPr/>
          <p:nvPr/>
        </p:nvSpPr>
        <p:spPr>
          <a:xfrm>
            <a:off x="0" y="1279440"/>
            <a:ext cx="533520" cy="228600"/>
          </a:xfrm>
          <a:prstGeom prst="rect">
            <a:avLst/>
          </a:prstGeom>
          <a:solidFill>
            <a:srgbClr val="9F2936"/>
          </a:solidFill>
          <a:ln>
            <a:noFill/>
          </a:ln>
        </p:spPr>
      </p:sp>
      <p:sp>
        <p:nvSpPr>
          <p:cNvPr id="170" name="CustomShape 3"/>
          <p:cNvSpPr/>
          <p:nvPr/>
        </p:nvSpPr>
        <p:spPr>
          <a:xfrm>
            <a:off x="590400" y="1279440"/>
            <a:ext cx="8553600" cy="228600"/>
          </a:xfrm>
          <a:prstGeom prst="rect">
            <a:avLst/>
          </a:prstGeom>
          <a:solidFill>
            <a:srgbClr val="F07F09"/>
          </a:solidFill>
          <a:ln>
            <a:noFill/>
          </a:ln>
        </p:spPr>
      </p:sp>
      <p:sp>
        <p:nvSpPr>
          <p:cNvPr id="171" name="PlaceHolder 4"/>
          <p:cNvSpPr>
            <a:spLocks noGrp="1"/>
          </p:cNvSpPr>
          <p:nvPr>
            <p:ph type="title"/>
          </p:nvPr>
        </p:nvSpPr>
        <p:spPr>
          <a:xfrm>
            <a:off x="609480" y="228240"/>
            <a:ext cx="8150400" cy="98748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r>
              <a:rPr lang="pt-BR" sz="4400">
                <a:latin typeface="Tw Cen MT"/>
              </a:rPr>
              <a:t>Click to edit the title text format</a:t>
            </a:r>
            <a:endParaRPr/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pt-BR" sz="2900">
                <a:latin typeface="Tw Cen MT"/>
              </a:rPr>
              <a:t>Click to edit the outline text format</a:t>
            </a:r>
            <a:endParaRPr/>
          </a:p>
          <a:p>
            <a:pPr lvl="1"/>
            <a:r>
              <a:rPr lang="pt-BR" sz="2600">
                <a:latin typeface="Tw Cen MT"/>
              </a:rPr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pt-BR" sz="2300">
                <a:latin typeface="Tw Cen MT"/>
              </a:rPr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pt-BR" sz="2000">
                <a:latin typeface="Tw Cen MT"/>
              </a:rPr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pt-BR" sz="2000">
                <a:latin typeface="Tw Cen MT"/>
              </a:rPr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pt-BR" sz="2000">
                <a:latin typeface="Tw Cen MT"/>
              </a:rPr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pt-BR" sz="2000">
                <a:latin typeface="Tw Cen MT"/>
              </a:rPr>
              <a:t>Seventh Outline Level</a:t>
            </a:r>
            <a:endParaRPr/>
          </a:p>
        </p:txBody>
      </p:sp>
      <p:sp>
        <p:nvSpPr>
          <p:cNvPr id="173" name="PlaceHolder 6"/>
          <p:cNvSpPr>
            <a:spLocks noGrp="1"/>
          </p:cNvSpPr>
          <p:nvPr>
            <p:ph type="dt"/>
          </p:nvPr>
        </p:nvSpPr>
        <p:spPr>
          <a:xfrm>
            <a:off x="6095880" y="6248160"/>
            <a:ext cx="2664000" cy="361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pt-BR" sz="1400">
                <a:solidFill>
                  <a:srgbClr val="323232"/>
                </a:solidFill>
                <a:latin typeface="Tw Cen MT"/>
                <a:ea typeface="Segoe UI"/>
              </a:rPr>
              <a:t>29/03/16</a:t>
            </a:r>
            <a:endParaRPr/>
          </a:p>
        </p:txBody>
      </p:sp>
      <p:sp>
        <p:nvSpPr>
          <p:cNvPr id="174" name="PlaceHolder 7"/>
          <p:cNvSpPr>
            <a:spLocks noGrp="1"/>
          </p:cNvSpPr>
          <p:nvPr>
            <p:ph type="sldNum"/>
          </p:nvPr>
        </p:nvSpPr>
        <p:spPr>
          <a:xfrm>
            <a:off x="-360" y="1271520"/>
            <a:ext cx="530280" cy="2412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fld id="{0D47711C-4950-4DC9-8A90-E535DC239DF5}" type="slidenum">
              <a:rPr lang="pt-BR" sz="1400" b="1">
                <a:solidFill>
                  <a:srgbClr val="FFFFFF"/>
                </a:solidFill>
                <a:latin typeface="Tw Cen MT"/>
                <a:ea typeface="Segoe UI"/>
              </a:rPr>
              <a:pPr algn="ctr">
                <a:lnSpc>
                  <a:spcPct val="100000"/>
                </a:lnSpc>
              </a:pPr>
              <a:t>‹nº›</a:t>
            </a:fld>
            <a:endParaRPr/>
          </a:p>
        </p:txBody>
      </p:sp>
      <p:sp>
        <p:nvSpPr>
          <p:cNvPr id="175" name="CustomShape 8"/>
          <p:cNvSpPr/>
          <p:nvPr/>
        </p:nvSpPr>
        <p:spPr>
          <a:xfrm>
            <a:off x="609480" y="6248520"/>
            <a:ext cx="5421600" cy="365040"/>
          </a:xfrm>
          <a:prstGeom prst="rect">
            <a:avLst/>
          </a:prstGeom>
          <a:noFill/>
          <a:ln>
            <a:noFill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28240"/>
            <a:ext cx="8150400" cy="98748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r>
              <a:rPr lang="pt-BR" sz="4400">
                <a:latin typeface="Tw Cen MT"/>
              </a:rPr>
              <a:t>Click to edit the title text format</a:t>
            </a:r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pt-BR" sz="2900">
                <a:latin typeface="Tw Cen MT"/>
              </a:rPr>
              <a:t>Click to edit the outline text format</a:t>
            </a:r>
            <a:endParaRPr/>
          </a:p>
          <a:p>
            <a:pPr lvl="1"/>
            <a:r>
              <a:rPr lang="pt-BR" sz="2600">
                <a:latin typeface="Tw Cen MT"/>
              </a:rPr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pt-BR" sz="2300">
                <a:latin typeface="Tw Cen MT"/>
              </a:rPr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pt-BR" sz="2000">
                <a:latin typeface="Tw Cen MT"/>
              </a:rPr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pt-BR" sz="2000">
                <a:latin typeface="Tw Cen MT"/>
              </a:rPr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pt-BR" sz="2000">
                <a:latin typeface="Tw Cen MT"/>
              </a:rPr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pt-BR" sz="2000">
                <a:latin typeface="Tw Cen MT"/>
              </a:rPr>
              <a:t>Seventh Outline Level</a:t>
            </a:r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dt"/>
          </p:nvPr>
        </p:nvSpPr>
        <p:spPr>
          <a:xfrm>
            <a:off x="6095880" y="6248160"/>
            <a:ext cx="2664000" cy="361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pt-BR" sz="1400">
                <a:solidFill>
                  <a:srgbClr val="323232"/>
                </a:solidFill>
                <a:latin typeface="Tw Cen MT"/>
                <a:ea typeface="Segoe UI"/>
              </a:rPr>
              <a:t>29/03/16</a:t>
            </a:r>
            <a:endParaRPr/>
          </a:p>
        </p:txBody>
      </p:sp>
      <p:sp>
        <p:nvSpPr>
          <p:cNvPr id="213" name="CustomShape 4"/>
          <p:cNvSpPr/>
          <p:nvPr/>
        </p:nvSpPr>
        <p:spPr>
          <a:xfrm>
            <a:off x="609480" y="6248520"/>
            <a:ext cx="5421600" cy="36504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PlaceHolder 5"/>
          <p:cNvSpPr>
            <a:spLocks noGrp="1"/>
          </p:cNvSpPr>
          <p:nvPr>
            <p:ph type="sldNum"/>
          </p:nvPr>
        </p:nvSpPr>
        <p:spPr>
          <a:xfrm>
            <a:off x="-360" y="6248160"/>
            <a:ext cx="530280" cy="377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fld id="{F3C257F6-2C03-4FAA-A626-A67D3F16F435}" type="slidenum">
              <a:rPr lang="pt-BR" sz="1400" b="1">
                <a:solidFill>
                  <a:srgbClr val="323232"/>
                </a:solidFill>
                <a:latin typeface="Tw Cen MT"/>
                <a:ea typeface="Segoe UI"/>
              </a:rPr>
              <a:pPr algn="ctr">
                <a:lnSpc>
                  <a:spcPct val="100000"/>
                </a:lnSpc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-9360" y="4572000"/>
            <a:ext cx="9144000" cy="88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50" name="CustomShape 2"/>
          <p:cNvSpPr/>
          <p:nvPr/>
        </p:nvSpPr>
        <p:spPr>
          <a:xfrm>
            <a:off x="-9360" y="4664160"/>
            <a:ext cx="1463400" cy="712800"/>
          </a:xfrm>
          <a:prstGeom prst="rect">
            <a:avLst/>
          </a:prstGeom>
          <a:solidFill>
            <a:srgbClr val="9F2936"/>
          </a:solidFill>
          <a:ln>
            <a:noFill/>
          </a:ln>
        </p:spPr>
      </p:sp>
      <p:sp>
        <p:nvSpPr>
          <p:cNvPr id="251" name="CustomShape 3"/>
          <p:cNvSpPr/>
          <p:nvPr/>
        </p:nvSpPr>
        <p:spPr>
          <a:xfrm>
            <a:off x="1544760" y="4654440"/>
            <a:ext cx="7599240" cy="712800"/>
          </a:xfrm>
          <a:prstGeom prst="rect">
            <a:avLst/>
          </a:prstGeom>
          <a:solidFill>
            <a:srgbClr val="F07F09"/>
          </a:solidFill>
          <a:ln>
            <a:noFill/>
          </a:ln>
        </p:spPr>
      </p:sp>
      <p:sp>
        <p:nvSpPr>
          <p:cNvPr id="252" name="CustomShape 4"/>
          <p:cNvSpPr/>
          <p:nvPr/>
        </p:nvSpPr>
        <p:spPr>
          <a:xfrm>
            <a:off x="1447920" y="0"/>
            <a:ext cx="99720" cy="6867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53" name="PlaceHolder 5"/>
          <p:cNvSpPr>
            <a:spLocks noGrp="1"/>
          </p:cNvSpPr>
          <p:nvPr>
            <p:ph type="title"/>
          </p:nvPr>
        </p:nvSpPr>
        <p:spPr>
          <a:xfrm>
            <a:off x="609480" y="228240"/>
            <a:ext cx="8150400" cy="98748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r>
              <a:rPr lang="pt-BR" sz="4400">
                <a:latin typeface="Tw Cen MT"/>
              </a:rPr>
              <a:t>Click to edit the title text format</a:t>
            </a:r>
            <a:endParaRPr/>
          </a:p>
        </p:txBody>
      </p:sp>
      <p:sp>
        <p:nvSpPr>
          <p:cNvPr id="254" name="PlaceHolder 6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pt-BR" sz="2900">
                <a:latin typeface="Tw Cen MT"/>
              </a:rPr>
              <a:t>Click to edit the outline text format</a:t>
            </a:r>
            <a:endParaRPr/>
          </a:p>
          <a:p>
            <a:pPr lvl="1"/>
            <a:r>
              <a:rPr lang="pt-BR" sz="2600">
                <a:latin typeface="Tw Cen MT"/>
              </a:rPr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pt-BR" sz="2300">
                <a:latin typeface="Tw Cen MT"/>
              </a:rPr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pt-BR" sz="2000">
                <a:latin typeface="Tw Cen MT"/>
              </a:rPr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pt-BR" sz="2000">
                <a:latin typeface="Tw Cen MT"/>
              </a:rPr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pt-BR" sz="2000">
                <a:latin typeface="Tw Cen MT"/>
              </a:rPr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pt-BR" sz="2000">
                <a:latin typeface="Tw Cen MT"/>
              </a:rPr>
              <a:t>Seventh Outline Level</a:t>
            </a:r>
            <a:endParaRPr/>
          </a:p>
        </p:txBody>
      </p:sp>
      <p:sp>
        <p:nvSpPr>
          <p:cNvPr id="255" name="PlaceHolder 7"/>
          <p:cNvSpPr>
            <a:spLocks noGrp="1"/>
          </p:cNvSpPr>
          <p:nvPr>
            <p:ph type="dt"/>
          </p:nvPr>
        </p:nvSpPr>
        <p:spPr>
          <a:xfrm>
            <a:off x="6248160" y="6248160"/>
            <a:ext cx="2663640" cy="361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pt-BR" sz="1400">
                <a:solidFill>
                  <a:srgbClr val="323232"/>
                </a:solidFill>
                <a:latin typeface="Tw Cen MT"/>
                <a:ea typeface="Segoe UI"/>
              </a:rPr>
              <a:t>29/03/16</a:t>
            </a:r>
            <a:endParaRPr/>
          </a:p>
        </p:txBody>
      </p:sp>
      <p:sp>
        <p:nvSpPr>
          <p:cNvPr id="256" name="PlaceHolder 8"/>
          <p:cNvSpPr>
            <a:spLocks noGrp="1"/>
          </p:cNvSpPr>
          <p:nvPr>
            <p:ph type="sldNum"/>
          </p:nvPr>
        </p:nvSpPr>
        <p:spPr>
          <a:xfrm>
            <a:off x="-360" y="4667400"/>
            <a:ext cx="1444680" cy="6602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fld id="{D8F27111-4EB7-4EC1-B273-21F4E146F28F}" type="slidenum">
              <a:rPr lang="pt-BR" sz="2800" b="1">
                <a:solidFill>
                  <a:srgbClr val="FFFFFF"/>
                </a:solidFill>
                <a:latin typeface="Tw Cen MT"/>
                <a:ea typeface="Segoe UI"/>
              </a:rPr>
              <a:pPr algn="ctr">
                <a:lnSpc>
                  <a:spcPct val="100000"/>
                </a:lnSpc>
              </a:pPr>
              <a:t>‹nº›</a:t>
            </a:fld>
            <a:endParaRPr/>
          </a:p>
        </p:txBody>
      </p:sp>
      <p:sp>
        <p:nvSpPr>
          <p:cNvPr id="257" name="CustomShape 9"/>
          <p:cNvSpPr/>
          <p:nvPr/>
        </p:nvSpPr>
        <p:spPr>
          <a:xfrm>
            <a:off x="1600200" y="6248520"/>
            <a:ext cx="4572000" cy="365040"/>
          </a:xfrm>
          <a:prstGeom prst="rect">
            <a:avLst/>
          </a:prstGeom>
          <a:noFill/>
          <a:ln>
            <a:noFill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6095880" y="0"/>
            <a:ext cx="32076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93" name="CustomShape 2"/>
          <p:cNvSpPr/>
          <p:nvPr/>
        </p:nvSpPr>
        <p:spPr>
          <a:xfrm>
            <a:off x="6141960" y="609480"/>
            <a:ext cx="228600" cy="6248520"/>
          </a:xfrm>
          <a:prstGeom prst="rect">
            <a:avLst/>
          </a:prstGeom>
          <a:solidFill>
            <a:srgbClr val="F07F09"/>
          </a:solidFill>
          <a:ln>
            <a:noFill/>
          </a:ln>
        </p:spPr>
      </p:sp>
      <p:sp>
        <p:nvSpPr>
          <p:cNvPr id="294" name="CustomShape 3"/>
          <p:cNvSpPr/>
          <p:nvPr/>
        </p:nvSpPr>
        <p:spPr>
          <a:xfrm>
            <a:off x="6141960" y="0"/>
            <a:ext cx="228600" cy="533520"/>
          </a:xfrm>
          <a:prstGeom prst="rect">
            <a:avLst/>
          </a:prstGeom>
          <a:solidFill>
            <a:srgbClr val="9F2936"/>
          </a:solidFill>
          <a:ln>
            <a:noFill/>
          </a:ln>
        </p:spPr>
      </p:sp>
      <p:sp>
        <p:nvSpPr>
          <p:cNvPr id="295" name="PlaceHolder 4"/>
          <p:cNvSpPr>
            <a:spLocks noGrp="1"/>
          </p:cNvSpPr>
          <p:nvPr>
            <p:ph type="title"/>
          </p:nvPr>
        </p:nvSpPr>
        <p:spPr>
          <a:xfrm>
            <a:off x="609480" y="228240"/>
            <a:ext cx="8150400" cy="98748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r>
              <a:rPr lang="pt-BR" sz="4400">
                <a:latin typeface="Tw Cen MT"/>
              </a:rPr>
              <a:t>Click to edit the title text format</a:t>
            </a:r>
            <a:endParaRPr/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612720" y="1599840"/>
            <a:ext cx="8150400" cy="452268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pt-BR" sz="2900">
                <a:latin typeface="Tw Cen MT"/>
              </a:rPr>
              <a:t>Click to edit the outline text format</a:t>
            </a:r>
            <a:endParaRPr/>
          </a:p>
          <a:p>
            <a:pPr lvl="1"/>
            <a:r>
              <a:rPr lang="pt-BR" sz="2600">
                <a:latin typeface="Tw Cen MT"/>
              </a:rPr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pt-BR" sz="2300">
                <a:latin typeface="Tw Cen MT"/>
              </a:rPr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pt-BR" sz="2000">
                <a:latin typeface="Tw Cen MT"/>
              </a:rPr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pt-BR" sz="2000">
                <a:latin typeface="Tw Cen MT"/>
              </a:rPr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pt-BR" sz="2000">
                <a:latin typeface="Tw Cen MT"/>
              </a:rPr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pt-BR" sz="2000">
                <a:latin typeface="Tw Cen MT"/>
              </a:rPr>
              <a:t>Seventh Outline Level</a:t>
            </a:r>
            <a:endParaRPr/>
          </a:p>
        </p:txBody>
      </p:sp>
      <p:sp>
        <p:nvSpPr>
          <p:cNvPr id="297" name="PlaceHolder 6"/>
          <p:cNvSpPr>
            <a:spLocks noGrp="1"/>
          </p:cNvSpPr>
          <p:nvPr>
            <p:ph type="dt"/>
          </p:nvPr>
        </p:nvSpPr>
        <p:spPr>
          <a:xfrm>
            <a:off x="6553080" y="6248160"/>
            <a:ext cx="2206800" cy="361800"/>
          </a:xfrm>
          <a:prstGeom prst="rect">
            <a:avLst/>
          </a:prstGeom>
        </p:spPr>
        <p:txBody>
          <a:bodyPr lIns="90000" tIns="46800" rIns="90000" bIns="46800" anchorCtr="1"/>
          <a:lstStyle/>
          <a:p>
            <a:pPr>
              <a:lnSpc>
                <a:spcPct val="100000"/>
              </a:lnSpc>
            </a:pPr>
            <a:r>
              <a:rPr lang="pt-BR" sz="1400">
                <a:solidFill>
                  <a:srgbClr val="323232"/>
                </a:solidFill>
                <a:latin typeface="Tw Cen MT"/>
                <a:ea typeface="Segoe UI"/>
              </a:rPr>
              <a:t>29/03/16</a:t>
            </a:r>
            <a:endParaRPr/>
          </a:p>
        </p:txBody>
      </p:sp>
      <p:sp>
        <p:nvSpPr>
          <p:cNvPr id="298" name="CustomShape 7"/>
          <p:cNvSpPr/>
          <p:nvPr/>
        </p:nvSpPr>
        <p:spPr>
          <a:xfrm>
            <a:off x="457200" y="6248520"/>
            <a:ext cx="5573880" cy="36504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PlaceHolder 8"/>
          <p:cNvSpPr>
            <a:spLocks noGrp="1"/>
          </p:cNvSpPr>
          <p:nvPr>
            <p:ph type="sldNum"/>
          </p:nvPr>
        </p:nvSpPr>
        <p:spPr>
          <a:xfrm>
            <a:off x="6378120" y="0"/>
            <a:ext cx="530280" cy="241200"/>
          </a:xfrm>
          <a:prstGeom prst="rect">
            <a:avLst/>
          </a:prstGeom>
        </p:spPr>
        <p:txBody>
          <a:bodyPr vert="vert" lIns="90000" tIns="46800" rIns="90000" bIns="46800" anchorCtr="1"/>
          <a:lstStyle/>
          <a:p>
            <a:pPr algn="ctr">
              <a:lnSpc>
                <a:spcPct val="100000"/>
              </a:lnSpc>
            </a:pPr>
            <a:fld id="{BEA27CE6-E1FD-4863-AF5B-78EA1F9C1117}" type="slidenum">
              <a:rPr lang="pt-BR" sz="1400" b="1">
                <a:solidFill>
                  <a:srgbClr val="FFFFFF"/>
                </a:solidFill>
                <a:latin typeface="Tw Cen MT"/>
                <a:ea typeface="Segoe UI"/>
              </a:rPr>
              <a:pPr algn="ctr">
                <a:lnSpc>
                  <a:spcPct val="100000"/>
                </a:lnSpc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2636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r>
              <a:rPr lang="pt-BR" sz="4400">
                <a:latin typeface="Tw Cen MT"/>
              </a:rPr>
              <a:t>Click to edit the title text format</a:t>
            </a:r>
            <a:endParaRPr/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8226360" cy="397368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pt-BR" sz="2900">
                <a:latin typeface="Tw Cen MT"/>
              </a:rPr>
              <a:t>Click to edit the outline text format</a:t>
            </a:r>
            <a:endParaRPr/>
          </a:p>
          <a:p>
            <a:pPr lvl="1"/>
            <a:r>
              <a:rPr lang="pt-BR" sz="2600">
                <a:latin typeface="Tw Cen MT"/>
              </a:rPr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pt-BR" sz="2300">
                <a:latin typeface="Tw Cen MT"/>
              </a:rPr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pt-BR" sz="2000">
                <a:latin typeface="Tw Cen MT"/>
              </a:rPr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pt-BR" sz="2000">
                <a:latin typeface="Tw Cen MT"/>
              </a:rPr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pt-BR" sz="2000">
                <a:latin typeface="Tw Cen MT"/>
              </a:rPr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pt-BR" sz="2000">
                <a:latin typeface="Tw Cen MT"/>
              </a:rPr>
              <a:t>Seventh Outline Level</a:t>
            </a:r>
            <a:endParaRPr/>
          </a:p>
        </p:txBody>
      </p:sp>
      <p:sp>
        <p:nvSpPr>
          <p:cNvPr id="336" name="PlaceHolder 3"/>
          <p:cNvSpPr>
            <a:spLocks noGrp="1"/>
          </p:cNvSpPr>
          <p:nvPr>
            <p:ph type="dt"/>
          </p:nvPr>
        </p:nvSpPr>
        <p:spPr>
          <a:xfrm>
            <a:off x="456840" y="6246720"/>
            <a:ext cx="2127240" cy="4701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pt-BR" sz="2400">
                <a:latin typeface="Times New Roman"/>
                <a:ea typeface="Segoe UI"/>
              </a:rPr>
              <a:t>&lt;date/time&gt;</a:t>
            </a:r>
            <a:endParaRPr/>
          </a:p>
        </p:txBody>
      </p:sp>
      <p:sp>
        <p:nvSpPr>
          <p:cNvPr id="337" name="PlaceHolder 4"/>
          <p:cNvSpPr>
            <a:spLocks noGrp="1"/>
          </p:cNvSpPr>
          <p:nvPr>
            <p:ph type="ftr"/>
          </p:nvPr>
        </p:nvSpPr>
        <p:spPr>
          <a:xfrm>
            <a:off x="3126960" y="6246720"/>
            <a:ext cx="2895480" cy="4701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pt-BR" sz="2400">
                <a:latin typeface="Times New Roman"/>
                <a:ea typeface="Segoe UI"/>
              </a:rPr>
              <a:t>&lt;footer&gt;</a:t>
            </a:r>
            <a:endParaRPr/>
          </a:p>
        </p:txBody>
      </p:sp>
      <p:sp>
        <p:nvSpPr>
          <p:cNvPr id="338" name="PlaceHolder 5"/>
          <p:cNvSpPr>
            <a:spLocks noGrp="1"/>
          </p:cNvSpPr>
          <p:nvPr>
            <p:ph type="sldNum"/>
          </p:nvPr>
        </p:nvSpPr>
        <p:spPr>
          <a:xfrm>
            <a:off x="6555960" y="6246720"/>
            <a:ext cx="2127240" cy="4701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fld id="{6C1257F2-0A75-4C13-90E5-01BC77351CDC}" type="slidenum">
              <a:rPr lang="pt-BR" sz="2400">
                <a:latin typeface="Times New Roman"/>
                <a:ea typeface="Segoe UI"/>
              </a:rPr>
              <a:pPr>
                <a:lnSpc>
                  <a:spcPct val="100000"/>
                </a:lnSpc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>
                <a:latin typeface="Arial"/>
              </a:rPr>
              <a:t>29/03/16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80F99-870E-468C-B6FD-B461F47796A7}" type="slidenum">
              <a:rPr lang="pt-BR" smtClean="0">
                <a:latin typeface="Arial"/>
              </a:rPr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07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32323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2362320" y="6049800"/>
            <a:ext cx="6705360" cy="685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80000"/>
              </a:lnSpc>
            </a:pPr>
            <a:r>
              <a:rPr lang="pt-BR" sz="2000" dirty="0" smtClean="0">
                <a:solidFill>
                  <a:srgbClr val="FFFFFF"/>
                </a:solidFill>
                <a:latin typeface="Tw Cen MT"/>
                <a:ea typeface="Microsoft YaHei"/>
              </a:rPr>
              <a:t> </a:t>
            </a:r>
            <a:endParaRPr dirty="0"/>
          </a:p>
          <a:p>
            <a:pPr algn="r">
              <a:lnSpc>
                <a:spcPct val="80000"/>
              </a:lnSpc>
            </a:pPr>
            <a:r>
              <a:rPr lang="pt-BR" sz="2000" dirty="0" smtClean="0">
                <a:solidFill>
                  <a:srgbClr val="FFFFFF"/>
                </a:solidFill>
                <a:latin typeface="Tw Cen MT"/>
                <a:ea typeface="Microsoft YaHei"/>
              </a:rPr>
              <a:t>Prof. </a:t>
            </a:r>
            <a:r>
              <a:rPr lang="pt-BR" sz="2000" dirty="0" err="1" smtClean="0">
                <a:solidFill>
                  <a:srgbClr val="FFFFFF"/>
                </a:solidFill>
                <a:latin typeface="Tw Cen MT"/>
                <a:ea typeface="Microsoft YaHei"/>
              </a:rPr>
              <a:t>MSc</a:t>
            </a:r>
            <a:r>
              <a:rPr lang="pt-BR" sz="2000" dirty="0" smtClean="0">
                <a:solidFill>
                  <a:srgbClr val="FFFFFF"/>
                </a:solidFill>
                <a:latin typeface="Tw Cen MT"/>
                <a:ea typeface="Microsoft YaHei"/>
              </a:rPr>
              <a:t>. </a:t>
            </a:r>
            <a:r>
              <a:rPr lang="pt-BR" sz="2000" dirty="0" err="1" smtClean="0">
                <a:solidFill>
                  <a:srgbClr val="FFFFFF"/>
                </a:solidFill>
                <a:latin typeface="Tw Cen MT"/>
                <a:ea typeface="Microsoft YaHei"/>
              </a:rPr>
              <a:t>Givaldo</a:t>
            </a:r>
            <a:r>
              <a:rPr lang="pt-BR" sz="2000" dirty="0" smtClean="0">
                <a:solidFill>
                  <a:srgbClr val="FFFFFF"/>
                </a:solidFill>
                <a:latin typeface="Tw Cen MT"/>
                <a:ea typeface="Microsoft YaHei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Tw Cen MT"/>
                <a:ea typeface="Microsoft YaHei"/>
              </a:rPr>
              <a:t>da Hora</a:t>
            </a:r>
            <a:endParaRPr dirty="0"/>
          </a:p>
        </p:txBody>
      </p:sp>
      <p:sp>
        <p:nvSpPr>
          <p:cNvPr id="382" name="CustomShape 2"/>
          <p:cNvSpPr/>
          <p:nvPr/>
        </p:nvSpPr>
        <p:spPr>
          <a:xfrm>
            <a:off x="282600" y="3149640"/>
            <a:ext cx="8817120" cy="703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sz="4000">
                <a:latin typeface="Tw Cen MT"/>
              </a:rPr>
              <a:t>_________________________________</a:t>
            </a:r>
            <a:endParaRPr/>
          </a:p>
        </p:txBody>
      </p:sp>
      <p:sp>
        <p:nvSpPr>
          <p:cNvPr id="383" name="CustomShape 3"/>
          <p:cNvSpPr/>
          <p:nvPr/>
        </p:nvSpPr>
        <p:spPr>
          <a:xfrm>
            <a:off x="281160" y="1857240"/>
            <a:ext cx="8818560" cy="703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sz="4000">
                <a:latin typeface="Tw Cen MT"/>
              </a:rPr>
              <a:t>_________________________________</a:t>
            </a:r>
            <a:endParaRPr/>
          </a:p>
        </p:txBody>
      </p:sp>
      <p:sp>
        <p:nvSpPr>
          <p:cNvPr id="384" name="CustomShape 4"/>
          <p:cNvSpPr/>
          <p:nvPr/>
        </p:nvSpPr>
        <p:spPr>
          <a:xfrm>
            <a:off x="0" y="139680"/>
            <a:ext cx="9144000" cy="916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pt-BR" b="1" dirty="0" smtClean="0">
                <a:solidFill>
                  <a:srgbClr val="595959"/>
                </a:solidFill>
                <a:latin typeface="Tw Cen MT"/>
              </a:rPr>
              <a:t>INSTITUTO </a:t>
            </a:r>
            <a:r>
              <a:rPr lang="pt-BR" b="1" dirty="0">
                <a:solidFill>
                  <a:srgbClr val="595959"/>
                </a:solidFill>
                <a:latin typeface="Tw Cen MT"/>
              </a:rPr>
              <a:t>FEDERAL DE SANTA CATARINA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pt-BR" b="1" dirty="0" smtClean="0">
                <a:solidFill>
                  <a:srgbClr val="595959"/>
                </a:solidFill>
                <a:latin typeface="Tw Cen MT"/>
              </a:rPr>
              <a:t>Administração da Produção e Logística</a:t>
            </a:r>
            <a:endParaRPr dirty="0"/>
          </a:p>
        </p:txBody>
      </p:sp>
      <p:sp>
        <p:nvSpPr>
          <p:cNvPr id="385" name="TextShape 5"/>
          <p:cNvSpPr txBox="1"/>
          <p:nvPr/>
        </p:nvSpPr>
        <p:spPr>
          <a:xfrm>
            <a:off x="1656000" y="2596680"/>
            <a:ext cx="5976000" cy="1339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pt-BR" sz="3200" dirty="0" smtClean="0">
                <a:latin typeface="Arial"/>
              </a:rPr>
              <a:t>MRP X MRP II</a:t>
            </a:r>
            <a:endParaRPr dirty="0"/>
          </a:p>
          <a:p>
            <a:pPr algn="just"/>
            <a:endParaRPr dirty="0"/>
          </a:p>
        </p:txBody>
      </p:sp>
      <p:pic>
        <p:nvPicPr>
          <p:cNvPr id="1028" name="Picture 4" descr="https://sistemadeingresso.ifsc.edu.br/resultados/img/logo_horiz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18" y="4263264"/>
            <a:ext cx="2476231" cy="83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612720" y="228600"/>
            <a:ext cx="8153280" cy="99072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CustomShape 2"/>
          <p:cNvSpPr/>
          <p:nvPr/>
        </p:nvSpPr>
        <p:spPr>
          <a:xfrm>
            <a:off x="0" y="1271520"/>
            <a:ext cx="533520" cy="244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</a:pPr>
            <a:fld id="{E61245A0-F911-4BAA-B211-CBF3E2E435BC}" type="slidenum">
              <a:rPr lang="pt-BR" sz="1200" b="1">
                <a:solidFill>
                  <a:srgbClr val="FFFFFF"/>
                </a:solidFill>
                <a:latin typeface="Tw Cen MT"/>
              </a:rPr>
              <a:pPr algn="ctr">
                <a:lnSpc>
                  <a:spcPct val="80000"/>
                </a:lnSpc>
              </a:pPr>
              <a:t>10</a:t>
            </a:fld>
            <a:endParaRPr/>
          </a:p>
        </p:txBody>
      </p:sp>
      <p:sp>
        <p:nvSpPr>
          <p:cNvPr id="393" name="CustomShape 3"/>
          <p:cNvSpPr/>
          <p:nvPr/>
        </p:nvSpPr>
        <p:spPr>
          <a:xfrm>
            <a:off x="0" y="-214200"/>
            <a:ext cx="9158400" cy="142848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3600" dirty="0">
                <a:solidFill>
                  <a:srgbClr val="FFFFFF"/>
                </a:solidFill>
                <a:latin typeface="Tw Cen MT"/>
              </a:rPr>
              <a:t>MRP (</a:t>
            </a:r>
            <a:r>
              <a:rPr lang="pt-BR" sz="3600" i="1" dirty="0">
                <a:solidFill>
                  <a:srgbClr val="FFFFFF"/>
                </a:solidFill>
                <a:latin typeface="Tw Cen MT"/>
              </a:rPr>
              <a:t>Material </a:t>
            </a:r>
            <a:r>
              <a:rPr lang="pt-BR" sz="3600" i="1" dirty="0" err="1">
                <a:solidFill>
                  <a:srgbClr val="FFFFFF"/>
                </a:solidFill>
                <a:latin typeface="Tw Cen MT"/>
              </a:rPr>
              <a:t>Requeriments</a:t>
            </a:r>
            <a:r>
              <a:rPr lang="pt-BR" sz="3600" i="1" dirty="0">
                <a:solidFill>
                  <a:srgbClr val="FFFFFF"/>
                </a:solidFill>
                <a:latin typeface="Tw Cen MT"/>
              </a:rPr>
              <a:t> Planning</a:t>
            </a:r>
            <a:r>
              <a:rPr lang="pt-BR" sz="3600" dirty="0">
                <a:solidFill>
                  <a:srgbClr val="FFFFFF"/>
                </a:solidFill>
                <a:latin typeface="Tw Cen MT"/>
              </a:rPr>
              <a:t>)</a:t>
            </a:r>
            <a:endParaRPr lang="pt-BR" sz="3600" dirty="0"/>
          </a:p>
        </p:txBody>
      </p:sp>
      <p:sp>
        <p:nvSpPr>
          <p:cNvPr id="394" name="CustomShape 4"/>
          <p:cNvSpPr/>
          <p:nvPr/>
        </p:nvSpPr>
        <p:spPr>
          <a:xfrm>
            <a:off x="357120" y="178596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1528763" y="2333937"/>
            <a:ext cx="5676959" cy="3746947"/>
            <a:chOff x="1020" y="1117"/>
            <a:chExt cx="3219" cy="2150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004" y="1117"/>
              <a:ext cx="1039" cy="37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r>
                <a:rPr lang="pt-BR" altLang="pt-BR" sz="1600">
                  <a:ea typeface="Times New Roman" panose="02020603050405020304" pitchFamily="18" charset="0"/>
                  <a:cs typeface="Arial" panose="020B0604020202020204" pitchFamily="34" charset="0"/>
                </a:rPr>
                <a:t>Malha Acabada</a:t>
              </a:r>
            </a:p>
            <a:p>
              <a:r>
                <a:rPr lang="pt-BR" altLang="pt-BR" sz="1600">
                  <a:ea typeface="Times New Roman" panose="02020603050405020304" pitchFamily="18" charset="0"/>
                  <a:cs typeface="Arial" panose="020B0604020202020204" pitchFamily="34" charset="0"/>
                </a:rPr>
                <a:t>Colméia (100%)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020" y="1752"/>
              <a:ext cx="953" cy="68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pt-B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 algn="l"/>
              <a:r>
                <a:rPr lang="pt-BR" altLang="pt-BR" sz="1600">
                  <a:ea typeface="Times New Roman" panose="02020603050405020304" pitchFamily="18" charset="0"/>
                  <a:cs typeface="Arial" panose="020B0604020202020204" pitchFamily="34" charset="0"/>
                </a:rPr>
                <a:t>Corantes (2%)</a:t>
              </a:r>
            </a:p>
            <a:p>
              <a:pPr>
                <a:buFontTx/>
                <a:buChar char="•"/>
              </a:pPr>
              <a:r>
                <a:rPr lang="pt-BR" altLang="pt-BR" sz="1600">
                  <a:ea typeface="Times New Roman" panose="02020603050405020304" pitchFamily="18" charset="0"/>
                  <a:cs typeface="Arial" panose="020B0604020202020204" pitchFamily="34" charset="0"/>
                </a:rPr>
                <a:t>Branco</a:t>
              </a:r>
            </a:p>
            <a:p>
              <a:pPr>
                <a:buFontTx/>
                <a:buChar char="•"/>
              </a:pPr>
              <a:r>
                <a:rPr lang="pt-BR" altLang="pt-BR" sz="1600">
                  <a:ea typeface="Times New Roman" panose="02020603050405020304" pitchFamily="18" charset="0"/>
                  <a:cs typeface="Arial" panose="020B0604020202020204" pitchFamily="34" charset="0"/>
                </a:rPr>
                <a:t>Azul</a:t>
              </a:r>
            </a:p>
            <a:p>
              <a:pPr>
                <a:buFontTx/>
                <a:buChar char="•"/>
              </a:pPr>
              <a:r>
                <a:rPr lang="pt-BR" altLang="pt-BR" sz="1600">
                  <a:ea typeface="Times New Roman" panose="02020603050405020304" pitchFamily="18" charset="0"/>
                  <a:cs typeface="Arial" panose="020B0604020202020204" pitchFamily="34" charset="0"/>
                </a:rPr>
                <a:t>Verde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199" y="1752"/>
              <a:ext cx="1039" cy="37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r>
                <a:rPr lang="pt-BR" altLang="pt-BR" sz="1600">
                  <a:ea typeface="Times New Roman" panose="02020603050405020304" pitchFamily="18" charset="0"/>
                  <a:cs typeface="Arial" panose="020B0604020202020204" pitchFamily="34" charset="0"/>
                </a:rPr>
                <a:t>Malha Fixada</a:t>
              </a:r>
            </a:p>
            <a:p>
              <a:r>
                <a:rPr lang="pt-BR" altLang="pt-BR" sz="1600">
                  <a:ea typeface="Times New Roman" panose="02020603050405020304" pitchFamily="18" charset="0"/>
                  <a:cs typeface="Arial" panose="020B0604020202020204" pitchFamily="34" charset="0"/>
                </a:rPr>
                <a:t>Colméia (100%)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200" y="2342"/>
              <a:ext cx="1039" cy="37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r>
                <a:rPr lang="pt-BR" altLang="pt-BR" sz="1600">
                  <a:ea typeface="Times New Roman" panose="02020603050405020304" pitchFamily="18" charset="0"/>
                  <a:cs typeface="Arial" panose="020B0604020202020204" pitchFamily="34" charset="0"/>
                </a:rPr>
                <a:t>Malha Crua</a:t>
              </a:r>
            </a:p>
            <a:p>
              <a:r>
                <a:rPr lang="pt-BR" altLang="pt-BR" sz="1600">
                  <a:ea typeface="Times New Roman" panose="02020603050405020304" pitchFamily="18" charset="0"/>
                  <a:cs typeface="Arial" panose="020B0604020202020204" pitchFamily="34" charset="0"/>
                </a:rPr>
                <a:t>Colméia (100%)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199" y="2931"/>
              <a:ext cx="1039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pt-B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ea typeface="Times New Roman" panose="02020603050405020304" pitchFamily="18" charset="0"/>
                  <a:cs typeface="Arial" panose="020B0604020202020204" pitchFamily="34" charset="0"/>
                </a:rPr>
                <a:t>Fio Algodão</a:t>
              </a:r>
            </a:p>
            <a:p>
              <a:r>
                <a:rPr lang="pt-BR" altLang="pt-BR" sz="1600" dirty="0">
                  <a:ea typeface="Times New Roman" panose="02020603050405020304" pitchFamily="18" charset="0"/>
                  <a:cs typeface="Arial" panose="020B0604020202020204" pitchFamily="34" charset="0"/>
                </a:rPr>
                <a:t>(100%)</a:t>
              </a:r>
            </a:p>
          </p:txBody>
        </p:sp>
        <p:cxnSp>
          <p:nvCxnSpPr>
            <p:cNvPr id="13" name="AutoShape 11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rot="5400000">
              <a:off x="1879" y="1107"/>
              <a:ext cx="263" cy="1027"/>
            </a:xfrm>
            <a:prstGeom prst="bentConnector3">
              <a:avLst>
                <a:gd name="adj1" fmla="val 49810"/>
              </a:avLst>
            </a:prstGeom>
            <a:noFill/>
            <a:ln w="9525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2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 rot="16200000" flipH="1">
              <a:off x="2989" y="1024"/>
              <a:ext cx="263" cy="1194"/>
            </a:xfrm>
            <a:prstGeom prst="bentConnector3">
              <a:avLst>
                <a:gd name="adj1" fmla="val 49810"/>
              </a:avLst>
            </a:prstGeom>
            <a:noFill/>
            <a:ln w="9525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11" idx="0"/>
              <a:endCxn id="10" idx="2"/>
            </p:cNvCxnSpPr>
            <p:nvPr/>
          </p:nvCxnSpPr>
          <p:spPr bwMode="auto">
            <a:xfrm flipV="1">
              <a:off x="3718" y="2124"/>
              <a:ext cx="0" cy="2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6"/>
            <p:cNvCxnSpPr>
              <a:cxnSpLocks noChangeShapeType="1"/>
              <a:stCxn id="12" idx="0"/>
              <a:endCxn id="11" idx="2"/>
            </p:cNvCxnSpPr>
            <p:nvPr/>
          </p:nvCxnSpPr>
          <p:spPr bwMode="auto">
            <a:xfrm flipV="1">
              <a:off x="3718" y="2714"/>
              <a:ext cx="1" cy="2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19" name="CustomShape 5"/>
          <p:cNvSpPr/>
          <p:nvPr/>
        </p:nvSpPr>
        <p:spPr>
          <a:xfrm>
            <a:off x="557192" y="1300260"/>
            <a:ext cx="8072640" cy="64044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/>
            <a:r>
              <a:rPr lang="pt-BR" sz="2800" dirty="0"/>
              <a:t> </a:t>
            </a:r>
            <a:r>
              <a:rPr lang="pt-BR" sz="2000" b="1" dirty="0" smtClean="0"/>
              <a:t>Figura </a:t>
            </a:r>
            <a:r>
              <a:rPr lang="pt-BR" sz="2000" b="1" dirty="0"/>
              <a:t>2</a:t>
            </a:r>
            <a:r>
              <a:rPr lang="pt-BR" sz="2000" b="1" dirty="0" smtClean="0"/>
              <a:t> </a:t>
            </a:r>
            <a:r>
              <a:rPr lang="pt-BR" sz="2000" dirty="0" smtClean="0"/>
              <a:t>– Estrutura (árvore) do produto da família  de malhas Colmeia</a:t>
            </a:r>
            <a:endParaRPr sz="2000" dirty="0">
              <a:solidFill>
                <a:srgbClr val="FF0000"/>
              </a:solidFill>
            </a:endParaRPr>
          </a:p>
        </p:txBody>
      </p:sp>
      <p:pic>
        <p:nvPicPr>
          <p:cNvPr id="22" name="Picture 2" descr="http://www.metatex.com.br/administrativo/secure/imagens/291201613451854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94" y="4840464"/>
            <a:ext cx="2212951" cy="1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5891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612720" y="228600"/>
            <a:ext cx="8153280" cy="99072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CustomShape 2"/>
          <p:cNvSpPr/>
          <p:nvPr/>
        </p:nvSpPr>
        <p:spPr>
          <a:xfrm>
            <a:off x="0" y="1271520"/>
            <a:ext cx="533520" cy="244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</a:pPr>
            <a:fld id="{E61245A0-F911-4BAA-B211-CBF3E2E435BC}" type="slidenum">
              <a:rPr lang="pt-BR" sz="1200" b="1">
                <a:solidFill>
                  <a:srgbClr val="FFFFFF"/>
                </a:solidFill>
                <a:latin typeface="Tw Cen MT"/>
              </a:rPr>
              <a:pPr algn="ctr">
                <a:lnSpc>
                  <a:spcPct val="80000"/>
                </a:lnSpc>
              </a:pPr>
              <a:t>11</a:t>
            </a:fld>
            <a:endParaRPr/>
          </a:p>
        </p:txBody>
      </p:sp>
      <p:sp>
        <p:nvSpPr>
          <p:cNvPr id="393" name="CustomShape 3"/>
          <p:cNvSpPr/>
          <p:nvPr/>
        </p:nvSpPr>
        <p:spPr>
          <a:xfrm>
            <a:off x="0" y="-214200"/>
            <a:ext cx="9158400" cy="142848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3600" dirty="0">
                <a:solidFill>
                  <a:srgbClr val="FFFFFF"/>
                </a:solidFill>
                <a:latin typeface="Tw Cen MT"/>
              </a:rPr>
              <a:t>MRP (</a:t>
            </a:r>
            <a:r>
              <a:rPr lang="pt-BR" sz="3600" i="1" dirty="0">
                <a:solidFill>
                  <a:srgbClr val="FFFFFF"/>
                </a:solidFill>
                <a:latin typeface="Tw Cen MT"/>
              </a:rPr>
              <a:t>Material </a:t>
            </a:r>
            <a:r>
              <a:rPr lang="pt-BR" sz="3600" i="1" dirty="0" err="1">
                <a:solidFill>
                  <a:srgbClr val="FFFFFF"/>
                </a:solidFill>
                <a:latin typeface="Tw Cen MT"/>
              </a:rPr>
              <a:t>Requeriments</a:t>
            </a:r>
            <a:r>
              <a:rPr lang="pt-BR" sz="3600" i="1" dirty="0">
                <a:solidFill>
                  <a:srgbClr val="FFFFFF"/>
                </a:solidFill>
                <a:latin typeface="Tw Cen MT"/>
              </a:rPr>
              <a:t> Planning</a:t>
            </a:r>
            <a:r>
              <a:rPr lang="pt-BR" sz="3600" dirty="0">
                <a:solidFill>
                  <a:srgbClr val="FFFFFF"/>
                </a:solidFill>
                <a:latin typeface="Tw Cen MT"/>
              </a:rPr>
              <a:t>)</a:t>
            </a:r>
            <a:endParaRPr lang="pt-BR" sz="3600" dirty="0"/>
          </a:p>
        </p:txBody>
      </p:sp>
      <p:sp>
        <p:nvSpPr>
          <p:cNvPr id="394" name="CustomShape 4"/>
          <p:cNvSpPr/>
          <p:nvPr/>
        </p:nvSpPr>
        <p:spPr>
          <a:xfrm>
            <a:off x="357120" y="178596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1528763" y="2333937"/>
            <a:ext cx="5505891" cy="3830599"/>
            <a:chOff x="1020" y="1117"/>
            <a:chExt cx="3122" cy="2198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071" y="1117"/>
              <a:ext cx="905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ea typeface="Times New Roman" panose="02020603050405020304" pitchFamily="18" charset="0"/>
                  <a:cs typeface="Arial" panose="020B0604020202020204" pitchFamily="34" charset="0"/>
                </a:rPr>
                <a:t>Malha Acabada</a:t>
              </a:r>
            </a:p>
            <a:p>
              <a:r>
                <a:rPr lang="pt-BR" altLang="pt-BR" sz="1600" dirty="0" smtClean="0">
                  <a:ea typeface="Times New Roman" panose="02020603050405020304" pitchFamily="18" charset="0"/>
                  <a:cs typeface="Arial" panose="020B0604020202020204" pitchFamily="34" charset="0"/>
                </a:rPr>
                <a:t>Piquet </a:t>
              </a:r>
              <a:r>
                <a:rPr lang="pt-BR" altLang="pt-BR" sz="1600" dirty="0">
                  <a:ea typeface="Times New Roman" panose="02020603050405020304" pitchFamily="18" charset="0"/>
                  <a:cs typeface="Arial" panose="020B0604020202020204" pitchFamily="34" charset="0"/>
                </a:rPr>
                <a:t>(100%)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020" y="1752"/>
              <a:ext cx="953" cy="68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pt-B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 algn="l"/>
              <a:r>
                <a:rPr lang="pt-BR" altLang="pt-BR" sz="1600">
                  <a:ea typeface="Times New Roman" panose="02020603050405020304" pitchFamily="18" charset="0"/>
                  <a:cs typeface="Arial" panose="020B0604020202020204" pitchFamily="34" charset="0"/>
                </a:rPr>
                <a:t>Corantes (2%)</a:t>
              </a:r>
            </a:p>
            <a:p>
              <a:pPr>
                <a:buFontTx/>
                <a:buChar char="•"/>
              </a:pPr>
              <a:r>
                <a:rPr lang="pt-BR" altLang="pt-BR" sz="1600">
                  <a:ea typeface="Times New Roman" panose="02020603050405020304" pitchFamily="18" charset="0"/>
                  <a:cs typeface="Arial" panose="020B0604020202020204" pitchFamily="34" charset="0"/>
                </a:rPr>
                <a:t>Branco</a:t>
              </a:r>
            </a:p>
            <a:p>
              <a:pPr>
                <a:buFontTx/>
                <a:buChar char="•"/>
              </a:pPr>
              <a:r>
                <a:rPr lang="pt-BR" altLang="pt-BR" sz="1600">
                  <a:ea typeface="Times New Roman" panose="02020603050405020304" pitchFamily="18" charset="0"/>
                  <a:cs typeface="Arial" panose="020B0604020202020204" pitchFamily="34" charset="0"/>
                </a:rPr>
                <a:t>Azul</a:t>
              </a:r>
            </a:p>
            <a:p>
              <a:pPr>
                <a:buFontTx/>
                <a:buChar char="•"/>
              </a:pPr>
              <a:r>
                <a:rPr lang="pt-BR" altLang="pt-BR" sz="1600">
                  <a:ea typeface="Times New Roman" panose="02020603050405020304" pitchFamily="18" charset="0"/>
                  <a:cs typeface="Arial" panose="020B0604020202020204" pitchFamily="34" charset="0"/>
                </a:rPr>
                <a:t>Verde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298" y="1752"/>
              <a:ext cx="842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ea typeface="Times New Roman" panose="02020603050405020304" pitchFamily="18" charset="0"/>
                  <a:cs typeface="Arial" panose="020B0604020202020204" pitchFamily="34" charset="0"/>
                </a:rPr>
                <a:t>Malha Fixada</a:t>
              </a:r>
            </a:p>
            <a:p>
              <a:r>
                <a:rPr lang="pt-BR" altLang="pt-BR" sz="1600" dirty="0" smtClean="0">
                  <a:ea typeface="Times New Roman" panose="02020603050405020304" pitchFamily="18" charset="0"/>
                  <a:cs typeface="Arial" panose="020B0604020202020204" pitchFamily="34" charset="0"/>
                </a:rPr>
                <a:t>Piquet </a:t>
              </a:r>
              <a:r>
                <a:rPr lang="pt-BR" altLang="pt-BR" sz="1600" dirty="0">
                  <a:ea typeface="Times New Roman" panose="02020603050405020304" pitchFamily="18" charset="0"/>
                  <a:cs typeface="Arial" panose="020B0604020202020204" pitchFamily="34" charset="0"/>
                </a:rPr>
                <a:t>(100%)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300" y="2342"/>
              <a:ext cx="842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ea typeface="Times New Roman" panose="02020603050405020304" pitchFamily="18" charset="0"/>
                  <a:cs typeface="Arial" panose="020B0604020202020204" pitchFamily="34" charset="0"/>
                </a:rPr>
                <a:t>Malha Crua</a:t>
              </a:r>
            </a:p>
            <a:p>
              <a:r>
                <a:rPr lang="pt-BR" altLang="pt-BR" sz="1600" dirty="0" smtClean="0">
                  <a:ea typeface="Times New Roman" panose="02020603050405020304" pitchFamily="18" charset="0"/>
                  <a:cs typeface="Arial" panose="020B0604020202020204" pitchFamily="34" charset="0"/>
                </a:rPr>
                <a:t>Piquet </a:t>
              </a:r>
              <a:r>
                <a:rPr lang="pt-BR" altLang="pt-BR" sz="1600" dirty="0">
                  <a:ea typeface="Times New Roman" panose="02020603050405020304" pitchFamily="18" charset="0"/>
                  <a:cs typeface="Arial" panose="020B0604020202020204" pitchFamily="34" charset="0"/>
                </a:rPr>
                <a:t>(100%)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898" y="2979"/>
              <a:ext cx="757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pt-B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ea typeface="Times New Roman" panose="02020603050405020304" pitchFamily="18" charset="0"/>
                  <a:cs typeface="Arial" panose="020B0604020202020204" pitchFamily="34" charset="0"/>
                </a:rPr>
                <a:t>Fio Algodão</a:t>
              </a:r>
            </a:p>
            <a:p>
              <a:r>
                <a:rPr lang="pt-BR" altLang="pt-BR" sz="1600" dirty="0" smtClean="0">
                  <a:ea typeface="Times New Roman" panose="02020603050405020304" pitchFamily="18" charset="0"/>
                  <a:cs typeface="Arial" panose="020B0604020202020204" pitchFamily="34" charset="0"/>
                </a:rPr>
                <a:t>(</a:t>
              </a:r>
              <a:r>
                <a:rPr lang="pt-BR" altLang="pt-BR" sz="1600" dirty="0">
                  <a:ea typeface="Times New Roman" panose="02020603050405020304" pitchFamily="18" charset="0"/>
                  <a:cs typeface="Arial" panose="020B0604020202020204" pitchFamily="34" charset="0"/>
                </a:rPr>
                <a:t>5</a:t>
              </a:r>
              <a:r>
                <a:rPr lang="pt-BR" altLang="pt-BR" sz="1600" dirty="0" smtClean="0">
                  <a:ea typeface="Times New Roman" panose="02020603050405020304" pitchFamily="18" charset="0"/>
                  <a:cs typeface="Arial" panose="020B0604020202020204" pitchFamily="34" charset="0"/>
                </a:rPr>
                <a:t>0</a:t>
              </a:r>
              <a:r>
                <a:rPr lang="pt-BR" altLang="pt-BR" sz="1600" dirty="0">
                  <a:ea typeface="Times New Roman" panose="02020603050405020304" pitchFamily="18" charset="0"/>
                  <a:cs typeface="Arial" panose="020B0604020202020204" pitchFamily="34" charset="0"/>
                </a:rPr>
                <a:t>%)</a:t>
              </a:r>
            </a:p>
          </p:txBody>
        </p:sp>
        <p:cxnSp>
          <p:nvCxnSpPr>
            <p:cNvPr id="13" name="AutoShape 11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rot="5400000">
              <a:off x="1861" y="1089"/>
              <a:ext cx="299" cy="102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2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 rot="16200000" flipH="1">
              <a:off x="2972" y="1005"/>
              <a:ext cx="299" cy="119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11" idx="0"/>
              <a:endCxn id="10" idx="2"/>
            </p:cNvCxnSpPr>
            <p:nvPr/>
          </p:nvCxnSpPr>
          <p:spPr bwMode="auto">
            <a:xfrm flipH="1" flipV="1">
              <a:off x="3719" y="2088"/>
              <a:ext cx="2" cy="2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19" name="CustomShape 5"/>
          <p:cNvSpPr/>
          <p:nvPr/>
        </p:nvSpPr>
        <p:spPr>
          <a:xfrm>
            <a:off x="557192" y="1300260"/>
            <a:ext cx="8072640" cy="64044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/>
            <a:r>
              <a:rPr lang="pt-BR" sz="2800" dirty="0"/>
              <a:t> </a:t>
            </a:r>
            <a:r>
              <a:rPr lang="pt-BR" sz="2000" b="1" dirty="0" smtClean="0"/>
              <a:t>Figura 6.9 </a:t>
            </a:r>
            <a:r>
              <a:rPr lang="pt-BR" sz="2000" dirty="0" smtClean="0"/>
              <a:t>– Estrutura (árvore) do produto da família de malhas Piquet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645351" y="5619139"/>
            <a:ext cx="1342646" cy="584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pt-B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pt-BR" altLang="pt-BR" sz="1600" dirty="0">
                <a:ea typeface="Times New Roman" panose="02020603050405020304" pitchFamily="18" charset="0"/>
                <a:cs typeface="Arial" panose="020B0604020202020204" pitchFamily="34" charset="0"/>
              </a:rPr>
              <a:t>Fio </a:t>
            </a:r>
            <a:r>
              <a:rPr lang="pt-BR" altLang="pt-BR" sz="1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sintético</a:t>
            </a:r>
            <a:endParaRPr lang="pt-BR" altLang="pt-BR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pt-BR" altLang="pt-BR" sz="1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pt-BR" altLang="pt-BR" sz="1600" dirty="0"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lang="pt-BR" altLang="pt-BR" sz="1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pt-BR" altLang="pt-BR" sz="1600" dirty="0">
                <a:ea typeface="Times New Roman" panose="02020603050405020304" pitchFamily="18" charset="0"/>
                <a:cs typeface="Arial" panose="020B0604020202020204" pitchFamily="34" charset="0"/>
              </a:rPr>
              <a:t>%)</a:t>
            </a:r>
          </a:p>
        </p:txBody>
      </p:sp>
      <p:cxnSp>
        <p:nvCxnSpPr>
          <p:cNvPr id="20" name="AutoShape 13"/>
          <p:cNvCxnSpPr>
            <a:cxnSpLocks noChangeShapeType="1"/>
          </p:cNvCxnSpPr>
          <p:nvPr/>
        </p:nvCxnSpPr>
        <p:spPr bwMode="auto">
          <a:xfrm flipH="1" flipV="1">
            <a:off x="5940997" y="5107266"/>
            <a:ext cx="3527" cy="442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AutoShape 13"/>
          <p:cNvCxnSpPr>
            <a:cxnSpLocks noChangeShapeType="1"/>
          </p:cNvCxnSpPr>
          <p:nvPr/>
        </p:nvCxnSpPr>
        <p:spPr bwMode="auto">
          <a:xfrm flipH="1" flipV="1">
            <a:off x="6822056" y="5116786"/>
            <a:ext cx="3527" cy="442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22" name="Picture 4" descr="http://www.mantos.com.br/images/up-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96" y="4772027"/>
            <a:ext cx="2241842" cy="165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3400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612720" y="228600"/>
            <a:ext cx="8153280" cy="99072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CustomShape 2"/>
          <p:cNvSpPr/>
          <p:nvPr/>
        </p:nvSpPr>
        <p:spPr>
          <a:xfrm>
            <a:off x="0" y="1271520"/>
            <a:ext cx="533520" cy="244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</a:pPr>
            <a:fld id="{E61245A0-F911-4BAA-B211-CBF3E2E435BC}" type="slidenum">
              <a:rPr lang="pt-BR" sz="1200" b="1">
                <a:solidFill>
                  <a:srgbClr val="FFFFFF"/>
                </a:solidFill>
                <a:latin typeface="Tw Cen MT"/>
              </a:rPr>
              <a:pPr algn="ctr">
                <a:lnSpc>
                  <a:spcPct val="80000"/>
                </a:lnSpc>
              </a:pPr>
              <a:t>12</a:t>
            </a:fld>
            <a:endParaRPr/>
          </a:p>
        </p:txBody>
      </p:sp>
      <p:sp>
        <p:nvSpPr>
          <p:cNvPr id="393" name="CustomShape 3"/>
          <p:cNvSpPr/>
          <p:nvPr/>
        </p:nvSpPr>
        <p:spPr>
          <a:xfrm>
            <a:off x="0" y="-214200"/>
            <a:ext cx="9158400" cy="142848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3600" dirty="0">
                <a:solidFill>
                  <a:srgbClr val="FFFFFF"/>
                </a:solidFill>
                <a:latin typeface="Tw Cen MT"/>
              </a:rPr>
              <a:t>MRP (</a:t>
            </a:r>
            <a:r>
              <a:rPr lang="pt-BR" sz="3600" i="1" dirty="0">
                <a:solidFill>
                  <a:srgbClr val="FFFFFF"/>
                </a:solidFill>
                <a:latin typeface="Tw Cen MT"/>
              </a:rPr>
              <a:t>Material </a:t>
            </a:r>
            <a:r>
              <a:rPr lang="pt-BR" sz="3600" i="1" dirty="0" err="1">
                <a:solidFill>
                  <a:srgbClr val="FFFFFF"/>
                </a:solidFill>
                <a:latin typeface="Tw Cen MT"/>
              </a:rPr>
              <a:t>Requeriments</a:t>
            </a:r>
            <a:r>
              <a:rPr lang="pt-BR" sz="3600" i="1" dirty="0">
                <a:solidFill>
                  <a:srgbClr val="FFFFFF"/>
                </a:solidFill>
                <a:latin typeface="Tw Cen MT"/>
              </a:rPr>
              <a:t> Planning</a:t>
            </a:r>
            <a:r>
              <a:rPr lang="pt-BR" sz="3600" dirty="0">
                <a:solidFill>
                  <a:srgbClr val="FFFFFF"/>
                </a:solidFill>
                <a:latin typeface="Tw Cen MT"/>
              </a:rPr>
              <a:t>)</a:t>
            </a:r>
            <a:endParaRPr lang="pt-BR" sz="3600" dirty="0"/>
          </a:p>
        </p:txBody>
      </p:sp>
      <p:sp>
        <p:nvSpPr>
          <p:cNvPr id="394" name="CustomShape 4"/>
          <p:cNvSpPr/>
          <p:nvPr/>
        </p:nvSpPr>
        <p:spPr>
          <a:xfrm>
            <a:off x="357120" y="178596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1528763" y="2333937"/>
            <a:ext cx="5505891" cy="3830599"/>
            <a:chOff x="1020" y="1117"/>
            <a:chExt cx="3122" cy="2198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071" y="1117"/>
              <a:ext cx="905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ea typeface="Times New Roman" panose="02020603050405020304" pitchFamily="18" charset="0"/>
                  <a:cs typeface="Arial" panose="020B0604020202020204" pitchFamily="34" charset="0"/>
                </a:rPr>
                <a:t>Malha Acabada</a:t>
              </a:r>
            </a:p>
            <a:p>
              <a:r>
                <a:rPr lang="pt-BR" altLang="pt-BR" sz="1600" dirty="0" smtClean="0">
                  <a:ea typeface="Times New Roman" panose="02020603050405020304" pitchFamily="18" charset="0"/>
                  <a:cs typeface="Arial" panose="020B0604020202020204" pitchFamily="34" charset="0"/>
                </a:rPr>
                <a:t>Piquet </a:t>
              </a:r>
              <a:r>
                <a:rPr lang="pt-BR" altLang="pt-BR" sz="1600" dirty="0">
                  <a:ea typeface="Times New Roman" panose="02020603050405020304" pitchFamily="18" charset="0"/>
                  <a:cs typeface="Arial" panose="020B0604020202020204" pitchFamily="34" charset="0"/>
                </a:rPr>
                <a:t>(100%)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020" y="1752"/>
              <a:ext cx="953" cy="68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pt-B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 algn="l"/>
              <a:r>
                <a:rPr lang="pt-BR" altLang="pt-BR" sz="1600">
                  <a:ea typeface="Times New Roman" panose="02020603050405020304" pitchFamily="18" charset="0"/>
                  <a:cs typeface="Arial" panose="020B0604020202020204" pitchFamily="34" charset="0"/>
                </a:rPr>
                <a:t>Corantes (2%)</a:t>
              </a:r>
            </a:p>
            <a:p>
              <a:pPr>
                <a:buFontTx/>
                <a:buChar char="•"/>
              </a:pPr>
              <a:r>
                <a:rPr lang="pt-BR" altLang="pt-BR" sz="1600">
                  <a:ea typeface="Times New Roman" panose="02020603050405020304" pitchFamily="18" charset="0"/>
                  <a:cs typeface="Arial" panose="020B0604020202020204" pitchFamily="34" charset="0"/>
                </a:rPr>
                <a:t>Branco</a:t>
              </a:r>
            </a:p>
            <a:p>
              <a:pPr>
                <a:buFontTx/>
                <a:buChar char="•"/>
              </a:pPr>
              <a:r>
                <a:rPr lang="pt-BR" altLang="pt-BR" sz="1600">
                  <a:ea typeface="Times New Roman" panose="02020603050405020304" pitchFamily="18" charset="0"/>
                  <a:cs typeface="Arial" panose="020B0604020202020204" pitchFamily="34" charset="0"/>
                </a:rPr>
                <a:t>Azul</a:t>
              </a:r>
            </a:p>
            <a:p>
              <a:pPr>
                <a:buFontTx/>
                <a:buChar char="•"/>
              </a:pPr>
              <a:r>
                <a:rPr lang="pt-BR" altLang="pt-BR" sz="1600">
                  <a:ea typeface="Times New Roman" panose="02020603050405020304" pitchFamily="18" charset="0"/>
                  <a:cs typeface="Arial" panose="020B0604020202020204" pitchFamily="34" charset="0"/>
                </a:rPr>
                <a:t>Verde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298" y="1752"/>
              <a:ext cx="842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ea typeface="Times New Roman" panose="02020603050405020304" pitchFamily="18" charset="0"/>
                  <a:cs typeface="Arial" panose="020B0604020202020204" pitchFamily="34" charset="0"/>
                </a:rPr>
                <a:t>Malha Fixada</a:t>
              </a:r>
            </a:p>
            <a:p>
              <a:r>
                <a:rPr lang="pt-BR" altLang="pt-BR" sz="1600" dirty="0" smtClean="0">
                  <a:ea typeface="Times New Roman" panose="02020603050405020304" pitchFamily="18" charset="0"/>
                  <a:cs typeface="Arial" panose="020B0604020202020204" pitchFamily="34" charset="0"/>
                </a:rPr>
                <a:t>Piquet </a:t>
              </a:r>
              <a:r>
                <a:rPr lang="pt-BR" altLang="pt-BR" sz="1600" dirty="0">
                  <a:ea typeface="Times New Roman" panose="02020603050405020304" pitchFamily="18" charset="0"/>
                  <a:cs typeface="Arial" panose="020B0604020202020204" pitchFamily="34" charset="0"/>
                </a:rPr>
                <a:t>(100%)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300" y="2342"/>
              <a:ext cx="842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ea typeface="Times New Roman" panose="02020603050405020304" pitchFamily="18" charset="0"/>
                  <a:cs typeface="Arial" panose="020B0604020202020204" pitchFamily="34" charset="0"/>
                </a:rPr>
                <a:t>Malha Crua</a:t>
              </a:r>
            </a:p>
            <a:p>
              <a:r>
                <a:rPr lang="pt-BR" altLang="pt-BR" sz="1600" dirty="0" smtClean="0">
                  <a:ea typeface="Times New Roman" panose="02020603050405020304" pitchFamily="18" charset="0"/>
                  <a:cs typeface="Arial" panose="020B0604020202020204" pitchFamily="34" charset="0"/>
                </a:rPr>
                <a:t>Piquet </a:t>
              </a:r>
              <a:r>
                <a:rPr lang="pt-BR" altLang="pt-BR" sz="1600" dirty="0">
                  <a:ea typeface="Times New Roman" panose="02020603050405020304" pitchFamily="18" charset="0"/>
                  <a:cs typeface="Arial" panose="020B0604020202020204" pitchFamily="34" charset="0"/>
                </a:rPr>
                <a:t>(100%)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898" y="2979"/>
              <a:ext cx="757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pt-B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ea typeface="Times New Roman" panose="02020603050405020304" pitchFamily="18" charset="0"/>
                  <a:cs typeface="Arial" panose="020B0604020202020204" pitchFamily="34" charset="0"/>
                </a:rPr>
                <a:t>Fio Algodão</a:t>
              </a:r>
            </a:p>
            <a:p>
              <a:r>
                <a:rPr lang="pt-BR" altLang="pt-BR" sz="1600" dirty="0" smtClean="0">
                  <a:ea typeface="Times New Roman" panose="02020603050405020304" pitchFamily="18" charset="0"/>
                  <a:cs typeface="Arial" panose="020B0604020202020204" pitchFamily="34" charset="0"/>
                </a:rPr>
                <a:t>(</a:t>
              </a:r>
              <a:r>
                <a:rPr lang="pt-BR" altLang="pt-BR" sz="1600" dirty="0">
                  <a:ea typeface="Times New Roman" panose="02020603050405020304" pitchFamily="18" charset="0"/>
                  <a:cs typeface="Arial" panose="020B0604020202020204" pitchFamily="34" charset="0"/>
                </a:rPr>
                <a:t>5</a:t>
              </a:r>
              <a:r>
                <a:rPr lang="pt-BR" altLang="pt-BR" sz="1600" dirty="0" smtClean="0">
                  <a:ea typeface="Times New Roman" panose="02020603050405020304" pitchFamily="18" charset="0"/>
                  <a:cs typeface="Arial" panose="020B0604020202020204" pitchFamily="34" charset="0"/>
                </a:rPr>
                <a:t>0</a:t>
              </a:r>
              <a:r>
                <a:rPr lang="pt-BR" altLang="pt-BR" sz="1600" dirty="0">
                  <a:ea typeface="Times New Roman" panose="02020603050405020304" pitchFamily="18" charset="0"/>
                  <a:cs typeface="Arial" panose="020B0604020202020204" pitchFamily="34" charset="0"/>
                </a:rPr>
                <a:t>%)</a:t>
              </a:r>
            </a:p>
          </p:txBody>
        </p:sp>
        <p:cxnSp>
          <p:nvCxnSpPr>
            <p:cNvPr id="13" name="AutoShape 11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rot="5400000">
              <a:off x="1861" y="1089"/>
              <a:ext cx="299" cy="102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2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 rot="16200000" flipH="1">
              <a:off x="2972" y="1005"/>
              <a:ext cx="299" cy="119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11" idx="0"/>
              <a:endCxn id="10" idx="2"/>
            </p:cNvCxnSpPr>
            <p:nvPr/>
          </p:nvCxnSpPr>
          <p:spPr bwMode="auto">
            <a:xfrm flipH="1" flipV="1">
              <a:off x="3719" y="2088"/>
              <a:ext cx="2" cy="2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19" name="CustomShape 5"/>
          <p:cNvSpPr/>
          <p:nvPr/>
        </p:nvSpPr>
        <p:spPr>
          <a:xfrm>
            <a:off x="557192" y="1300260"/>
            <a:ext cx="8072640" cy="64044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/>
            <a:r>
              <a:rPr lang="pt-BR" sz="2800" dirty="0"/>
              <a:t> </a:t>
            </a:r>
            <a:r>
              <a:rPr lang="pt-BR" sz="2000" b="1" dirty="0" smtClean="0"/>
              <a:t>Figura </a:t>
            </a:r>
            <a:r>
              <a:rPr lang="pt-BR" sz="2000" b="1" dirty="0"/>
              <a:t>3</a:t>
            </a:r>
            <a:r>
              <a:rPr lang="pt-BR" sz="2000" b="1" dirty="0" smtClean="0"/>
              <a:t> </a:t>
            </a:r>
            <a:r>
              <a:rPr lang="pt-BR" sz="2000" dirty="0" smtClean="0"/>
              <a:t>– Estrutura (árvore) do produto da família de malhas Piquet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645351" y="5619139"/>
            <a:ext cx="1342646" cy="584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pt-B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pt-BR" altLang="pt-BR" sz="1600" dirty="0">
                <a:ea typeface="Times New Roman" panose="02020603050405020304" pitchFamily="18" charset="0"/>
                <a:cs typeface="Arial" panose="020B0604020202020204" pitchFamily="34" charset="0"/>
              </a:rPr>
              <a:t>Fio </a:t>
            </a:r>
            <a:r>
              <a:rPr lang="pt-BR" altLang="pt-BR" sz="1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sintético</a:t>
            </a:r>
            <a:endParaRPr lang="pt-BR" altLang="pt-BR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pt-BR" altLang="pt-BR" sz="1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pt-BR" altLang="pt-BR" sz="1600" dirty="0"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lang="pt-BR" altLang="pt-BR" sz="1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pt-BR" altLang="pt-BR" sz="1600" dirty="0">
                <a:ea typeface="Times New Roman" panose="02020603050405020304" pitchFamily="18" charset="0"/>
                <a:cs typeface="Arial" panose="020B0604020202020204" pitchFamily="34" charset="0"/>
              </a:rPr>
              <a:t>%)</a:t>
            </a:r>
          </a:p>
        </p:txBody>
      </p:sp>
      <p:cxnSp>
        <p:nvCxnSpPr>
          <p:cNvPr id="20" name="AutoShape 13"/>
          <p:cNvCxnSpPr>
            <a:cxnSpLocks noChangeShapeType="1"/>
          </p:cNvCxnSpPr>
          <p:nvPr/>
        </p:nvCxnSpPr>
        <p:spPr bwMode="auto">
          <a:xfrm flipH="1" flipV="1">
            <a:off x="5940997" y="5107266"/>
            <a:ext cx="3527" cy="442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AutoShape 13"/>
          <p:cNvCxnSpPr>
            <a:cxnSpLocks noChangeShapeType="1"/>
          </p:cNvCxnSpPr>
          <p:nvPr/>
        </p:nvCxnSpPr>
        <p:spPr bwMode="auto">
          <a:xfrm flipH="1" flipV="1">
            <a:off x="6822056" y="5116786"/>
            <a:ext cx="3527" cy="442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22" name="Picture 4" descr="http://www.mantos.com.br/images/up-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96" y="4772027"/>
            <a:ext cx="2241842" cy="165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1143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612720" y="228600"/>
            <a:ext cx="8153280" cy="99072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CustomShape 2"/>
          <p:cNvSpPr/>
          <p:nvPr/>
        </p:nvSpPr>
        <p:spPr>
          <a:xfrm>
            <a:off x="0" y="1271520"/>
            <a:ext cx="533520" cy="244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</a:pPr>
            <a:fld id="{E61245A0-F911-4BAA-B211-CBF3E2E435BC}" type="slidenum">
              <a:rPr lang="pt-BR" sz="1200" b="1">
                <a:solidFill>
                  <a:srgbClr val="FFFFFF"/>
                </a:solidFill>
                <a:latin typeface="Tw Cen MT"/>
              </a:rPr>
              <a:pPr algn="ctr">
                <a:lnSpc>
                  <a:spcPct val="80000"/>
                </a:lnSpc>
              </a:pPr>
              <a:t>13</a:t>
            </a:fld>
            <a:endParaRPr/>
          </a:p>
        </p:txBody>
      </p:sp>
      <p:sp>
        <p:nvSpPr>
          <p:cNvPr id="393" name="CustomShape 3"/>
          <p:cNvSpPr/>
          <p:nvPr/>
        </p:nvSpPr>
        <p:spPr>
          <a:xfrm>
            <a:off x="0" y="-214200"/>
            <a:ext cx="9158400" cy="142848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3600" dirty="0">
                <a:solidFill>
                  <a:srgbClr val="FFFFFF"/>
                </a:solidFill>
                <a:latin typeface="Tw Cen MT"/>
              </a:rPr>
              <a:t>MRP (</a:t>
            </a:r>
            <a:r>
              <a:rPr lang="pt-BR" sz="3600" i="1" dirty="0">
                <a:solidFill>
                  <a:srgbClr val="FFFFFF"/>
                </a:solidFill>
                <a:latin typeface="Tw Cen MT"/>
              </a:rPr>
              <a:t>Material </a:t>
            </a:r>
            <a:r>
              <a:rPr lang="pt-BR" sz="3600" i="1" dirty="0" err="1">
                <a:solidFill>
                  <a:srgbClr val="FFFFFF"/>
                </a:solidFill>
                <a:latin typeface="Tw Cen MT"/>
              </a:rPr>
              <a:t>Requeriments</a:t>
            </a:r>
            <a:r>
              <a:rPr lang="pt-BR" sz="3600" i="1" dirty="0">
                <a:solidFill>
                  <a:srgbClr val="FFFFFF"/>
                </a:solidFill>
                <a:latin typeface="Tw Cen MT"/>
              </a:rPr>
              <a:t> Planning</a:t>
            </a:r>
            <a:r>
              <a:rPr lang="pt-BR" sz="3600" dirty="0">
                <a:solidFill>
                  <a:srgbClr val="FFFFFF"/>
                </a:solidFill>
                <a:latin typeface="Tw Cen MT"/>
              </a:rPr>
              <a:t>)</a:t>
            </a:r>
            <a:endParaRPr lang="pt-BR" sz="3600" dirty="0"/>
          </a:p>
        </p:txBody>
      </p:sp>
      <p:sp>
        <p:nvSpPr>
          <p:cNvPr id="394" name="CustomShape 4"/>
          <p:cNvSpPr/>
          <p:nvPr/>
        </p:nvSpPr>
        <p:spPr>
          <a:xfrm>
            <a:off x="357120" y="178596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19" name="CustomShape 5"/>
          <p:cNvSpPr/>
          <p:nvPr/>
        </p:nvSpPr>
        <p:spPr>
          <a:xfrm>
            <a:off x="435600" y="1557127"/>
            <a:ext cx="8072640" cy="64044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/>
            <a:r>
              <a:rPr lang="pt-BR" sz="2800" dirty="0"/>
              <a:t> </a:t>
            </a:r>
            <a:r>
              <a:rPr lang="pt-BR" sz="2000" b="1" dirty="0" smtClean="0"/>
              <a:t>Figura </a:t>
            </a:r>
            <a:r>
              <a:rPr lang="pt-BR" sz="2000" b="1" dirty="0" smtClean="0"/>
              <a:t>4 </a:t>
            </a:r>
            <a:r>
              <a:rPr lang="pt-BR" sz="2000" dirty="0" smtClean="0"/>
              <a:t>– Estrutura (árvore) </a:t>
            </a:r>
            <a:r>
              <a:rPr lang="pt-BR" sz="2000" dirty="0" smtClean="0"/>
              <a:t>de uma cadeira</a:t>
            </a:r>
            <a:endParaRPr sz="2000" dirty="0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130" y="3186415"/>
            <a:ext cx="7687270" cy="332422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/>
          <a:srcRect l="29546" t="11193" r="17938"/>
          <a:stretch/>
        </p:blipFill>
        <p:spPr>
          <a:xfrm>
            <a:off x="266760" y="2007660"/>
            <a:ext cx="2286000" cy="215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976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612720" y="228600"/>
            <a:ext cx="8153280" cy="99072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CustomShape 2"/>
          <p:cNvSpPr/>
          <p:nvPr/>
        </p:nvSpPr>
        <p:spPr>
          <a:xfrm>
            <a:off x="0" y="1271520"/>
            <a:ext cx="533520" cy="244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</a:pPr>
            <a:fld id="{E61245A0-F911-4BAA-B211-CBF3E2E435BC}" type="slidenum">
              <a:rPr lang="pt-BR" sz="1200" b="1">
                <a:solidFill>
                  <a:srgbClr val="FFFFFF"/>
                </a:solidFill>
                <a:latin typeface="Tw Cen MT"/>
              </a:rPr>
              <a:pPr algn="ctr">
                <a:lnSpc>
                  <a:spcPct val="80000"/>
                </a:lnSpc>
              </a:pPr>
              <a:t>14</a:t>
            </a:fld>
            <a:endParaRPr/>
          </a:p>
        </p:txBody>
      </p:sp>
      <p:sp>
        <p:nvSpPr>
          <p:cNvPr id="393" name="CustomShape 3"/>
          <p:cNvSpPr/>
          <p:nvPr/>
        </p:nvSpPr>
        <p:spPr>
          <a:xfrm>
            <a:off x="0" y="-214200"/>
            <a:ext cx="9158400" cy="142848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3600" dirty="0">
                <a:solidFill>
                  <a:srgbClr val="FFFFFF"/>
                </a:solidFill>
                <a:latin typeface="Tw Cen MT"/>
              </a:rPr>
              <a:t>MRP (</a:t>
            </a:r>
            <a:r>
              <a:rPr lang="pt-BR" sz="3600" i="1" dirty="0">
                <a:solidFill>
                  <a:srgbClr val="FFFFFF"/>
                </a:solidFill>
                <a:latin typeface="Tw Cen MT"/>
              </a:rPr>
              <a:t>Material </a:t>
            </a:r>
            <a:r>
              <a:rPr lang="pt-BR" sz="3600" i="1" dirty="0" err="1">
                <a:solidFill>
                  <a:srgbClr val="FFFFFF"/>
                </a:solidFill>
                <a:latin typeface="Tw Cen MT"/>
              </a:rPr>
              <a:t>Requeriments</a:t>
            </a:r>
            <a:r>
              <a:rPr lang="pt-BR" sz="3600" i="1" dirty="0">
                <a:solidFill>
                  <a:srgbClr val="FFFFFF"/>
                </a:solidFill>
                <a:latin typeface="Tw Cen MT"/>
              </a:rPr>
              <a:t> Planning</a:t>
            </a:r>
            <a:r>
              <a:rPr lang="pt-BR" sz="3600" dirty="0">
                <a:solidFill>
                  <a:srgbClr val="FFFFFF"/>
                </a:solidFill>
                <a:latin typeface="Tw Cen MT"/>
              </a:rPr>
              <a:t>)</a:t>
            </a:r>
            <a:endParaRPr lang="pt-BR" sz="3600" dirty="0"/>
          </a:p>
        </p:txBody>
      </p:sp>
      <p:sp>
        <p:nvSpPr>
          <p:cNvPr id="394" name="CustomShape 4"/>
          <p:cNvSpPr/>
          <p:nvPr/>
        </p:nvSpPr>
        <p:spPr>
          <a:xfrm>
            <a:off x="357120" y="178596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17" y="2082600"/>
            <a:ext cx="8703966" cy="378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696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612720" y="228600"/>
            <a:ext cx="8153280" cy="99072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CustomShape 2"/>
          <p:cNvSpPr/>
          <p:nvPr/>
        </p:nvSpPr>
        <p:spPr>
          <a:xfrm>
            <a:off x="0" y="1271520"/>
            <a:ext cx="533520" cy="244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</a:pPr>
            <a:fld id="{E61245A0-F911-4BAA-B211-CBF3E2E435BC}" type="slidenum">
              <a:rPr lang="pt-BR" sz="1200" b="1">
                <a:solidFill>
                  <a:srgbClr val="FFFFFF"/>
                </a:solidFill>
                <a:latin typeface="Tw Cen MT"/>
              </a:rPr>
              <a:pPr algn="ctr">
                <a:lnSpc>
                  <a:spcPct val="80000"/>
                </a:lnSpc>
              </a:pPr>
              <a:t>2</a:t>
            </a:fld>
            <a:endParaRPr/>
          </a:p>
        </p:txBody>
      </p:sp>
      <p:sp>
        <p:nvSpPr>
          <p:cNvPr id="393" name="CustomShape 3"/>
          <p:cNvSpPr/>
          <p:nvPr/>
        </p:nvSpPr>
        <p:spPr>
          <a:xfrm>
            <a:off x="0" y="-214200"/>
            <a:ext cx="9158400" cy="142848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3600" dirty="0" smtClean="0">
                <a:solidFill>
                  <a:srgbClr val="FFFFFF"/>
                </a:solidFill>
                <a:latin typeface="Tw Cen MT"/>
              </a:rPr>
              <a:t>MRP (</a:t>
            </a:r>
            <a:r>
              <a:rPr lang="pt-BR" sz="3600" i="1" dirty="0" smtClean="0">
                <a:solidFill>
                  <a:srgbClr val="FFFFFF"/>
                </a:solidFill>
                <a:latin typeface="Tw Cen MT"/>
              </a:rPr>
              <a:t>Material </a:t>
            </a:r>
            <a:r>
              <a:rPr lang="pt-BR" sz="3600" i="1" dirty="0" err="1" smtClean="0">
                <a:solidFill>
                  <a:srgbClr val="FFFFFF"/>
                </a:solidFill>
                <a:latin typeface="Tw Cen MT"/>
              </a:rPr>
              <a:t>Requeriments</a:t>
            </a:r>
            <a:r>
              <a:rPr lang="pt-BR" sz="3600" i="1" dirty="0" smtClean="0">
                <a:solidFill>
                  <a:srgbClr val="FFFFFF"/>
                </a:solidFill>
                <a:latin typeface="Tw Cen MT"/>
              </a:rPr>
              <a:t> Planning</a:t>
            </a:r>
            <a:r>
              <a:rPr lang="pt-BR" sz="3600" dirty="0" smtClean="0">
                <a:solidFill>
                  <a:srgbClr val="FFFFFF"/>
                </a:solidFill>
                <a:latin typeface="Tw Cen MT"/>
              </a:rPr>
              <a:t>)</a:t>
            </a:r>
            <a:endParaRPr dirty="0"/>
          </a:p>
        </p:txBody>
      </p:sp>
      <p:sp>
        <p:nvSpPr>
          <p:cNvPr id="394" name="CustomShape 4"/>
          <p:cNvSpPr/>
          <p:nvPr/>
        </p:nvSpPr>
        <p:spPr>
          <a:xfrm>
            <a:off x="357120" y="178596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endParaRPr b="1"/>
          </a:p>
          <a:p>
            <a:pPr algn="just">
              <a:lnSpc>
                <a:spcPct val="100000"/>
              </a:lnSpc>
            </a:pPr>
            <a:endParaRPr b="1"/>
          </a:p>
          <a:p>
            <a:pPr algn="just">
              <a:lnSpc>
                <a:spcPct val="100000"/>
              </a:lnSpc>
            </a:pPr>
            <a:endParaRPr b="1"/>
          </a:p>
        </p:txBody>
      </p:sp>
      <p:sp>
        <p:nvSpPr>
          <p:cNvPr id="395" name="CustomShape 5"/>
          <p:cNvSpPr/>
          <p:nvPr/>
        </p:nvSpPr>
        <p:spPr>
          <a:xfrm>
            <a:off x="500040" y="2071800"/>
            <a:ext cx="8072640" cy="3473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buFont typeface="Wingdings" charset="2"/>
              <a:buChar char=""/>
            </a:pPr>
            <a:r>
              <a:rPr lang="pt-BR" sz="2800" dirty="0" smtClean="0"/>
              <a:t> O </a:t>
            </a:r>
            <a:r>
              <a:rPr lang="pt-BR" sz="2800" b="1" u="sng" dirty="0" smtClean="0"/>
              <a:t>MRP</a:t>
            </a:r>
            <a:r>
              <a:rPr lang="pt-BR" sz="2800" dirty="0" smtClean="0"/>
              <a:t> (Planejamento das Necessidades de Materiais) foi originalmente desenvolvido na década de 60 do século passado, com </a:t>
            </a:r>
            <a:r>
              <a:rPr lang="pt-BR" sz="2800" b="1" dirty="0" smtClean="0"/>
              <a:t>objetivo</a:t>
            </a:r>
            <a:r>
              <a:rPr lang="pt-BR" sz="2800" dirty="0" smtClean="0"/>
              <a:t> de aproveitar a capacidade de armazenagem e de processamento de dados (demanda, produção, estoque, estrutura de produtos, etc.), que </a:t>
            </a:r>
            <a:r>
              <a:rPr lang="pt-BR" sz="2800" b="1" dirty="0" smtClean="0"/>
              <a:t>surgiu </a:t>
            </a:r>
            <a:r>
              <a:rPr lang="pt-BR" sz="2800" b="1" dirty="0" smtClean="0"/>
              <a:t>com a </a:t>
            </a:r>
            <a:r>
              <a:rPr lang="pt-BR" sz="2800" b="1" dirty="0" smtClean="0"/>
              <a:t>introdução  da informática </a:t>
            </a:r>
            <a:r>
              <a:rPr lang="pt-BR" sz="2800" dirty="0" smtClean="0"/>
              <a:t>nas empresas, para exercer as funções de programação da produção.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612720" y="228600"/>
            <a:ext cx="8153280" cy="99072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CustomShape 2"/>
          <p:cNvSpPr/>
          <p:nvPr/>
        </p:nvSpPr>
        <p:spPr>
          <a:xfrm>
            <a:off x="0" y="1271520"/>
            <a:ext cx="533520" cy="244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</a:pPr>
            <a:fld id="{E61245A0-F911-4BAA-B211-CBF3E2E435BC}" type="slidenum">
              <a:rPr lang="pt-BR" sz="1200" b="1">
                <a:solidFill>
                  <a:srgbClr val="FFFFFF"/>
                </a:solidFill>
                <a:latin typeface="Tw Cen MT"/>
              </a:rPr>
              <a:pPr algn="ctr">
                <a:lnSpc>
                  <a:spcPct val="80000"/>
                </a:lnSpc>
              </a:pPr>
              <a:t>3</a:t>
            </a:fld>
            <a:endParaRPr/>
          </a:p>
        </p:txBody>
      </p:sp>
      <p:sp>
        <p:nvSpPr>
          <p:cNvPr id="393" name="CustomShape 3"/>
          <p:cNvSpPr/>
          <p:nvPr/>
        </p:nvSpPr>
        <p:spPr>
          <a:xfrm>
            <a:off x="0" y="-214200"/>
            <a:ext cx="9158400" cy="142848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3600" dirty="0" smtClean="0">
                <a:solidFill>
                  <a:srgbClr val="FFFFFF"/>
                </a:solidFill>
                <a:latin typeface="Tw Cen MT"/>
              </a:rPr>
              <a:t>MRP II (</a:t>
            </a:r>
            <a:r>
              <a:rPr lang="pt-BR" sz="3600" i="1" dirty="0" smtClean="0">
                <a:solidFill>
                  <a:srgbClr val="FFFFFF"/>
                </a:solidFill>
                <a:latin typeface="Tw Cen MT"/>
              </a:rPr>
              <a:t>Manufacturing </a:t>
            </a:r>
            <a:r>
              <a:rPr lang="pt-BR" sz="3600" i="1" dirty="0" err="1" smtClean="0">
                <a:solidFill>
                  <a:srgbClr val="FFFFFF"/>
                </a:solidFill>
                <a:latin typeface="Tw Cen MT"/>
              </a:rPr>
              <a:t>Resource</a:t>
            </a:r>
            <a:r>
              <a:rPr lang="pt-BR" sz="3600" i="1" dirty="0" smtClean="0">
                <a:solidFill>
                  <a:srgbClr val="FFFFFF"/>
                </a:solidFill>
                <a:latin typeface="Tw Cen MT"/>
              </a:rPr>
              <a:t> Planning</a:t>
            </a:r>
            <a:r>
              <a:rPr lang="pt-BR" sz="3600" dirty="0" smtClean="0">
                <a:solidFill>
                  <a:srgbClr val="FFFFFF"/>
                </a:solidFill>
                <a:latin typeface="Tw Cen MT"/>
              </a:rPr>
              <a:t>)</a:t>
            </a:r>
            <a:endParaRPr dirty="0"/>
          </a:p>
        </p:txBody>
      </p:sp>
      <p:sp>
        <p:nvSpPr>
          <p:cNvPr id="394" name="CustomShape 4"/>
          <p:cNvSpPr/>
          <p:nvPr/>
        </p:nvSpPr>
        <p:spPr>
          <a:xfrm>
            <a:off x="357120" y="178596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395" name="CustomShape 5"/>
          <p:cNvSpPr/>
          <p:nvPr/>
        </p:nvSpPr>
        <p:spPr>
          <a:xfrm>
            <a:off x="500040" y="2071800"/>
            <a:ext cx="8072640" cy="3473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buFont typeface="Wingdings" charset="2"/>
              <a:buChar char=""/>
            </a:pPr>
            <a:r>
              <a:rPr lang="pt-BR" sz="2800" dirty="0" smtClean="0"/>
              <a:t> Nos anos 80, com a </a:t>
            </a:r>
            <a:r>
              <a:rPr lang="pt-BR" sz="2800" b="1" dirty="0" smtClean="0"/>
              <a:t>evolução dos recursos</a:t>
            </a:r>
            <a:r>
              <a:rPr lang="pt-BR" sz="2800" dirty="0" smtClean="0"/>
              <a:t> </a:t>
            </a:r>
            <a:r>
              <a:rPr lang="pt-BR" sz="2800" b="1" dirty="0" smtClean="0"/>
              <a:t>computacionais</a:t>
            </a:r>
            <a:r>
              <a:rPr lang="pt-BR" sz="2800" dirty="0" smtClean="0"/>
              <a:t>, ocorreu a ampliação de funções para as demais áreas da empresa (engenharia, marketing, finanças, recursos humanos, </a:t>
            </a:r>
            <a:r>
              <a:rPr lang="pt-BR" sz="2800" dirty="0" err="1" smtClean="0"/>
              <a:t>etc</a:t>
            </a:r>
            <a:r>
              <a:rPr lang="pt-BR" sz="2800" dirty="0" smtClean="0"/>
              <a:t>), gerando sistemas gerenciais (SIG) amplos, chamados de </a:t>
            </a:r>
            <a:r>
              <a:rPr lang="pt-BR" sz="2800" b="1" u="sng" dirty="0" smtClean="0"/>
              <a:t>MRP II </a:t>
            </a:r>
            <a:r>
              <a:rPr lang="pt-BR" sz="2800" dirty="0" smtClean="0"/>
              <a:t>(</a:t>
            </a:r>
            <a:r>
              <a:rPr lang="pt-BR" sz="2800" i="1" dirty="0" smtClean="0"/>
              <a:t>Manufacturing </a:t>
            </a:r>
            <a:r>
              <a:rPr lang="pt-BR" sz="2800" i="1" dirty="0" err="1" smtClean="0"/>
              <a:t>Resource</a:t>
            </a:r>
            <a:r>
              <a:rPr lang="pt-BR" sz="2800" i="1" dirty="0" smtClean="0"/>
              <a:t> Planning</a:t>
            </a:r>
            <a:r>
              <a:rPr lang="pt-BR" sz="2800" dirty="0" smtClean="0"/>
              <a:t>, ou Planejamento dos Recursos de Manufatura).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994403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612720" y="228600"/>
            <a:ext cx="8153280" cy="99072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CustomShape 2"/>
          <p:cNvSpPr/>
          <p:nvPr/>
        </p:nvSpPr>
        <p:spPr>
          <a:xfrm>
            <a:off x="0" y="1271520"/>
            <a:ext cx="533520" cy="244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</a:pPr>
            <a:fld id="{E61245A0-F911-4BAA-B211-CBF3E2E435BC}" type="slidenum">
              <a:rPr lang="pt-BR" sz="1200" b="1">
                <a:solidFill>
                  <a:srgbClr val="FFFFFF"/>
                </a:solidFill>
                <a:latin typeface="Tw Cen MT"/>
              </a:rPr>
              <a:pPr algn="ctr">
                <a:lnSpc>
                  <a:spcPct val="80000"/>
                </a:lnSpc>
              </a:pPr>
              <a:t>4</a:t>
            </a:fld>
            <a:endParaRPr/>
          </a:p>
        </p:txBody>
      </p:sp>
      <p:sp>
        <p:nvSpPr>
          <p:cNvPr id="393" name="CustomShape 3"/>
          <p:cNvSpPr/>
          <p:nvPr/>
        </p:nvSpPr>
        <p:spPr>
          <a:xfrm>
            <a:off x="0" y="-214200"/>
            <a:ext cx="9158400" cy="142848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3600" dirty="0" smtClean="0">
                <a:solidFill>
                  <a:srgbClr val="FFFFFF"/>
                </a:solidFill>
                <a:latin typeface="Tw Cen MT"/>
              </a:rPr>
              <a:t>MRP (</a:t>
            </a:r>
            <a:r>
              <a:rPr lang="pt-BR" sz="3600" i="1" dirty="0" smtClean="0">
                <a:solidFill>
                  <a:srgbClr val="FFFFFF"/>
                </a:solidFill>
                <a:latin typeface="Tw Cen MT"/>
              </a:rPr>
              <a:t>Material </a:t>
            </a:r>
            <a:r>
              <a:rPr lang="pt-BR" sz="3600" i="1" dirty="0" err="1" smtClean="0">
                <a:solidFill>
                  <a:srgbClr val="FFFFFF"/>
                </a:solidFill>
                <a:latin typeface="Tw Cen MT"/>
              </a:rPr>
              <a:t>Requeriments</a:t>
            </a:r>
            <a:r>
              <a:rPr lang="pt-BR" sz="3600" i="1" dirty="0" smtClean="0">
                <a:solidFill>
                  <a:srgbClr val="FFFFFF"/>
                </a:solidFill>
                <a:latin typeface="Tw Cen MT"/>
              </a:rPr>
              <a:t> Planning</a:t>
            </a:r>
            <a:r>
              <a:rPr lang="pt-BR" sz="3600" dirty="0" smtClean="0">
                <a:solidFill>
                  <a:srgbClr val="FFFFFF"/>
                </a:solidFill>
                <a:latin typeface="Tw Cen MT"/>
              </a:rPr>
              <a:t>)</a:t>
            </a:r>
            <a:endParaRPr dirty="0"/>
          </a:p>
        </p:txBody>
      </p:sp>
      <p:sp>
        <p:nvSpPr>
          <p:cNvPr id="394" name="CustomShape 4"/>
          <p:cNvSpPr/>
          <p:nvPr/>
        </p:nvSpPr>
        <p:spPr>
          <a:xfrm>
            <a:off x="357120" y="178596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endParaRPr b="1"/>
          </a:p>
          <a:p>
            <a:pPr algn="just">
              <a:lnSpc>
                <a:spcPct val="100000"/>
              </a:lnSpc>
            </a:pPr>
            <a:endParaRPr b="1"/>
          </a:p>
          <a:p>
            <a:pPr algn="just">
              <a:lnSpc>
                <a:spcPct val="100000"/>
              </a:lnSpc>
            </a:pPr>
            <a:endParaRPr b="1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975" y="1558132"/>
            <a:ext cx="66484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310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612720" y="228600"/>
            <a:ext cx="8153280" cy="99072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CustomShape 2"/>
          <p:cNvSpPr/>
          <p:nvPr/>
        </p:nvSpPr>
        <p:spPr>
          <a:xfrm>
            <a:off x="0" y="1271520"/>
            <a:ext cx="533520" cy="244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</a:pPr>
            <a:fld id="{E61245A0-F911-4BAA-B211-CBF3E2E435BC}" type="slidenum">
              <a:rPr lang="pt-BR" sz="1200" b="1">
                <a:solidFill>
                  <a:srgbClr val="FFFFFF"/>
                </a:solidFill>
                <a:latin typeface="Tw Cen MT"/>
              </a:rPr>
              <a:pPr algn="ctr">
                <a:lnSpc>
                  <a:spcPct val="80000"/>
                </a:lnSpc>
              </a:pPr>
              <a:t>5</a:t>
            </a:fld>
            <a:endParaRPr/>
          </a:p>
        </p:txBody>
      </p:sp>
      <p:sp>
        <p:nvSpPr>
          <p:cNvPr id="393" name="CustomShape 3"/>
          <p:cNvSpPr/>
          <p:nvPr/>
        </p:nvSpPr>
        <p:spPr>
          <a:xfrm>
            <a:off x="0" y="-214200"/>
            <a:ext cx="9158400" cy="142848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3600" dirty="0" smtClean="0">
                <a:solidFill>
                  <a:srgbClr val="FFFFFF"/>
                </a:solidFill>
                <a:latin typeface="Tw Cen MT"/>
              </a:rPr>
              <a:t>MRP (</a:t>
            </a:r>
            <a:r>
              <a:rPr lang="pt-BR" sz="3600" i="1" dirty="0" smtClean="0">
                <a:solidFill>
                  <a:srgbClr val="FFFFFF"/>
                </a:solidFill>
                <a:latin typeface="Tw Cen MT"/>
              </a:rPr>
              <a:t>Material </a:t>
            </a:r>
            <a:r>
              <a:rPr lang="pt-BR" sz="3600" i="1" dirty="0" err="1" smtClean="0">
                <a:solidFill>
                  <a:srgbClr val="FFFFFF"/>
                </a:solidFill>
                <a:latin typeface="Tw Cen MT"/>
              </a:rPr>
              <a:t>Requeriments</a:t>
            </a:r>
            <a:r>
              <a:rPr lang="pt-BR" sz="3600" i="1" dirty="0" smtClean="0">
                <a:solidFill>
                  <a:srgbClr val="FFFFFF"/>
                </a:solidFill>
                <a:latin typeface="Tw Cen MT"/>
              </a:rPr>
              <a:t> Planning</a:t>
            </a:r>
            <a:r>
              <a:rPr lang="pt-BR" sz="3600" dirty="0" smtClean="0">
                <a:solidFill>
                  <a:srgbClr val="FFFFFF"/>
                </a:solidFill>
                <a:latin typeface="Tw Cen MT"/>
              </a:rPr>
              <a:t>)</a:t>
            </a:r>
            <a:endParaRPr dirty="0"/>
          </a:p>
        </p:txBody>
      </p:sp>
      <p:sp>
        <p:nvSpPr>
          <p:cNvPr id="394" name="CustomShape 4"/>
          <p:cNvSpPr/>
          <p:nvPr/>
        </p:nvSpPr>
        <p:spPr>
          <a:xfrm>
            <a:off x="357120" y="178596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endParaRPr b="1"/>
          </a:p>
          <a:p>
            <a:pPr algn="just">
              <a:lnSpc>
                <a:spcPct val="100000"/>
              </a:lnSpc>
            </a:pPr>
            <a:endParaRPr b="1"/>
          </a:p>
          <a:p>
            <a:pPr algn="just">
              <a:lnSpc>
                <a:spcPct val="100000"/>
              </a:lnSpc>
            </a:pPr>
            <a:endParaRPr b="1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3" y="1791000"/>
            <a:ext cx="8889489" cy="41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182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612720" y="228600"/>
            <a:ext cx="8153280" cy="99072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CustomShape 2"/>
          <p:cNvSpPr/>
          <p:nvPr/>
        </p:nvSpPr>
        <p:spPr>
          <a:xfrm>
            <a:off x="0" y="1271520"/>
            <a:ext cx="533520" cy="244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</a:pPr>
            <a:fld id="{E61245A0-F911-4BAA-B211-CBF3E2E435BC}" type="slidenum">
              <a:rPr lang="pt-BR" sz="1200" b="1">
                <a:solidFill>
                  <a:srgbClr val="FFFFFF"/>
                </a:solidFill>
                <a:latin typeface="Tw Cen MT"/>
              </a:rPr>
              <a:pPr algn="ctr">
                <a:lnSpc>
                  <a:spcPct val="80000"/>
                </a:lnSpc>
              </a:pPr>
              <a:t>6</a:t>
            </a:fld>
            <a:endParaRPr/>
          </a:p>
        </p:txBody>
      </p:sp>
      <p:sp>
        <p:nvSpPr>
          <p:cNvPr id="393" name="CustomShape 3"/>
          <p:cNvSpPr/>
          <p:nvPr/>
        </p:nvSpPr>
        <p:spPr>
          <a:xfrm>
            <a:off x="0" y="-214200"/>
            <a:ext cx="9158400" cy="142848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3600" dirty="0" smtClean="0">
                <a:solidFill>
                  <a:srgbClr val="FFFFFF"/>
                </a:solidFill>
                <a:latin typeface="Tw Cen MT"/>
              </a:rPr>
              <a:t>MRP (</a:t>
            </a:r>
            <a:r>
              <a:rPr lang="pt-BR" sz="3600" i="1" dirty="0" smtClean="0">
                <a:solidFill>
                  <a:srgbClr val="FFFFFF"/>
                </a:solidFill>
                <a:latin typeface="Tw Cen MT"/>
              </a:rPr>
              <a:t>Material </a:t>
            </a:r>
            <a:r>
              <a:rPr lang="pt-BR" sz="3600" i="1" dirty="0" err="1" smtClean="0">
                <a:solidFill>
                  <a:srgbClr val="FFFFFF"/>
                </a:solidFill>
                <a:latin typeface="Tw Cen MT"/>
              </a:rPr>
              <a:t>Requeriments</a:t>
            </a:r>
            <a:r>
              <a:rPr lang="pt-BR" sz="3600" i="1" dirty="0" smtClean="0">
                <a:solidFill>
                  <a:srgbClr val="FFFFFF"/>
                </a:solidFill>
                <a:latin typeface="Tw Cen MT"/>
              </a:rPr>
              <a:t> Planning</a:t>
            </a:r>
            <a:r>
              <a:rPr lang="pt-BR" sz="3600" dirty="0" smtClean="0">
                <a:solidFill>
                  <a:srgbClr val="FFFFFF"/>
                </a:solidFill>
                <a:latin typeface="Tw Cen MT"/>
              </a:rPr>
              <a:t>)</a:t>
            </a:r>
            <a:endParaRPr dirty="0"/>
          </a:p>
        </p:txBody>
      </p:sp>
      <p:sp>
        <p:nvSpPr>
          <p:cNvPr id="394" name="CustomShape 4"/>
          <p:cNvSpPr/>
          <p:nvPr/>
        </p:nvSpPr>
        <p:spPr>
          <a:xfrm>
            <a:off x="357120" y="178596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endParaRPr b="1"/>
          </a:p>
          <a:p>
            <a:pPr algn="just">
              <a:lnSpc>
                <a:spcPct val="100000"/>
              </a:lnSpc>
            </a:pPr>
            <a:endParaRPr b="1"/>
          </a:p>
          <a:p>
            <a:pPr algn="just">
              <a:lnSpc>
                <a:spcPct val="100000"/>
              </a:lnSpc>
            </a:pPr>
            <a:endParaRPr b="1"/>
          </a:p>
        </p:txBody>
      </p:sp>
      <p:pic>
        <p:nvPicPr>
          <p:cNvPr id="1028" name="Picture 4" descr="SAP SE – Wikipédia, a enciclopédia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328" y="2043350"/>
            <a:ext cx="6088063" cy="31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0297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612720" y="228600"/>
            <a:ext cx="8153280" cy="99072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CustomShape 2"/>
          <p:cNvSpPr/>
          <p:nvPr/>
        </p:nvSpPr>
        <p:spPr>
          <a:xfrm>
            <a:off x="0" y="1271520"/>
            <a:ext cx="533520" cy="244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</a:pPr>
            <a:fld id="{E61245A0-F911-4BAA-B211-CBF3E2E435BC}" type="slidenum">
              <a:rPr lang="pt-BR" sz="1200" b="1">
                <a:solidFill>
                  <a:srgbClr val="FFFFFF"/>
                </a:solidFill>
                <a:latin typeface="Tw Cen MT"/>
              </a:rPr>
              <a:pPr algn="ctr">
                <a:lnSpc>
                  <a:spcPct val="80000"/>
                </a:lnSpc>
              </a:pPr>
              <a:t>7</a:t>
            </a:fld>
            <a:endParaRPr/>
          </a:p>
        </p:txBody>
      </p:sp>
      <p:sp>
        <p:nvSpPr>
          <p:cNvPr id="393" name="CustomShape 3"/>
          <p:cNvSpPr/>
          <p:nvPr/>
        </p:nvSpPr>
        <p:spPr>
          <a:xfrm>
            <a:off x="0" y="-214200"/>
            <a:ext cx="9158400" cy="142848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3600" dirty="0">
                <a:solidFill>
                  <a:srgbClr val="FFFFFF"/>
                </a:solidFill>
                <a:latin typeface="Tw Cen MT"/>
              </a:rPr>
              <a:t>MRP (</a:t>
            </a:r>
            <a:r>
              <a:rPr lang="pt-BR" sz="3600" i="1" dirty="0">
                <a:solidFill>
                  <a:srgbClr val="FFFFFF"/>
                </a:solidFill>
                <a:latin typeface="Tw Cen MT"/>
              </a:rPr>
              <a:t>Material </a:t>
            </a:r>
            <a:r>
              <a:rPr lang="pt-BR" sz="3600" i="1" dirty="0" err="1">
                <a:solidFill>
                  <a:srgbClr val="FFFFFF"/>
                </a:solidFill>
                <a:latin typeface="Tw Cen MT"/>
              </a:rPr>
              <a:t>Requeriments</a:t>
            </a:r>
            <a:r>
              <a:rPr lang="pt-BR" sz="3600" i="1" dirty="0">
                <a:solidFill>
                  <a:srgbClr val="FFFFFF"/>
                </a:solidFill>
                <a:latin typeface="Tw Cen MT"/>
              </a:rPr>
              <a:t> Planning</a:t>
            </a:r>
            <a:r>
              <a:rPr lang="pt-BR" sz="3600" dirty="0">
                <a:solidFill>
                  <a:srgbClr val="FFFFFF"/>
                </a:solidFill>
                <a:latin typeface="Tw Cen MT"/>
              </a:rPr>
              <a:t>)</a:t>
            </a:r>
            <a:endParaRPr lang="pt-BR" sz="3600" dirty="0"/>
          </a:p>
        </p:txBody>
      </p:sp>
      <p:sp>
        <p:nvSpPr>
          <p:cNvPr id="394" name="CustomShape 4"/>
          <p:cNvSpPr/>
          <p:nvPr/>
        </p:nvSpPr>
        <p:spPr>
          <a:xfrm>
            <a:off x="357120" y="178596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395" name="CustomShape 5"/>
          <p:cNvSpPr/>
          <p:nvPr/>
        </p:nvSpPr>
        <p:spPr>
          <a:xfrm>
            <a:off x="500040" y="1800328"/>
            <a:ext cx="8072640" cy="3473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buFont typeface="Wingdings" charset="2"/>
              <a:buChar char=""/>
            </a:pPr>
            <a:r>
              <a:rPr lang="pt-BR" sz="2800" dirty="0" smtClean="0"/>
              <a:t> O modelo de controle de estoques pelo MRP considera a dependência da demanda que existe entre </a:t>
            </a:r>
            <a:r>
              <a:rPr lang="pt-BR" sz="2800" b="1" u="sng" dirty="0" smtClean="0"/>
              <a:t>itens componentes </a:t>
            </a:r>
            <a:r>
              <a:rPr lang="pt-BR" sz="2800" dirty="0" smtClean="0"/>
              <a:t>de produtos acabados no tempo.</a:t>
            </a:r>
          </a:p>
          <a:p>
            <a:pPr algn="just">
              <a:buFont typeface="Wingdings" charset="2"/>
              <a:buChar char=""/>
            </a:pPr>
            <a:r>
              <a:rPr lang="pt-BR" sz="2800" dirty="0"/>
              <a:t> </a:t>
            </a:r>
            <a:r>
              <a:rPr lang="pt-BR" sz="2800" dirty="0" smtClean="0"/>
              <a:t>Ou seja, partindo-se da quantidade de produtos acabados a serem produzidas período a período, determinadas no plano-mestre, o </a:t>
            </a:r>
            <a:r>
              <a:rPr lang="pt-BR" sz="2800" b="1" dirty="0" smtClean="0"/>
              <a:t>sistema passa a calcular as necessidades brutas </a:t>
            </a:r>
            <a:r>
              <a:rPr lang="pt-BR" sz="2800" dirty="0" smtClean="0"/>
              <a:t>dos demais itens dependentes de acordo com a </a:t>
            </a:r>
            <a:r>
              <a:rPr lang="pt-BR" sz="2800" b="1" dirty="0" smtClean="0"/>
              <a:t>estrutura (ou árvore) do produto </a:t>
            </a:r>
            <a:r>
              <a:rPr lang="pt-BR" sz="2800" dirty="0" smtClean="0"/>
              <a:t>e o </a:t>
            </a:r>
            <a:r>
              <a:rPr lang="pt-BR" sz="2800" b="1" dirty="0" smtClean="0"/>
              <a:t>roteiro de fabricação e compras.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17211751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612720" y="228600"/>
            <a:ext cx="8153280" cy="99072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CustomShape 2"/>
          <p:cNvSpPr/>
          <p:nvPr/>
        </p:nvSpPr>
        <p:spPr>
          <a:xfrm>
            <a:off x="0" y="1271520"/>
            <a:ext cx="533520" cy="244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</a:pPr>
            <a:fld id="{E61245A0-F911-4BAA-B211-CBF3E2E435BC}" type="slidenum">
              <a:rPr lang="pt-BR" sz="1200" b="1">
                <a:solidFill>
                  <a:srgbClr val="FFFFFF"/>
                </a:solidFill>
                <a:latin typeface="Tw Cen MT"/>
              </a:rPr>
              <a:pPr algn="ctr">
                <a:lnSpc>
                  <a:spcPct val="80000"/>
                </a:lnSpc>
              </a:pPr>
              <a:t>8</a:t>
            </a:fld>
            <a:endParaRPr/>
          </a:p>
        </p:txBody>
      </p:sp>
      <p:sp>
        <p:nvSpPr>
          <p:cNvPr id="393" name="CustomShape 3"/>
          <p:cNvSpPr/>
          <p:nvPr/>
        </p:nvSpPr>
        <p:spPr>
          <a:xfrm>
            <a:off x="0" y="-214200"/>
            <a:ext cx="9158400" cy="142848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3600" dirty="0">
                <a:solidFill>
                  <a:srgbClr val="FFFFFF"/>
                </a:solidFill>
                <a:latin typeface="Tw Cen MT"/>
              </a:rPr>
              <a:t>MRP (</a:t>
            </a:r>
            <a:r>
              <a:rPr lang="pt-BR" sz="3600" i="1" dirty="0">
                <a:solidFill>
                  <a:srgbClr val="FFFFFF"/>
                </a:solidFill>
                <a:latin typeface="Tw Cen MT"/>
              </a:rPr>
              <a:t>Material </a:t>
            </a:r>
            <a:r>
              <a:rPr lang="pt-BR" sz="3600" i="1" dirty="0" err="1">
                <a:solidFill>
                  <a:srgbClr val="FFFFFF"/>
                </a:solidFill>
                <a:latin typeface="Tw Cen MT"/>
              </a:rPr>
              <a:t>Requeriments</a:t>
            </a:r>
            <a:r>
              <a:rPr lang="pt-BR" sz="3600" i="1" dirty="0">
                <a:solidFill>
                  <a:srgbClr val="FFFFFF"/>
                </a:solidFill>
                <a:latin typeface="Tw Cen MT"/>
              </a:rPr>
              <a:t> Planning</a:t>
            </a:r>
            <a:r>
              <a:rPr lang="pt-BR" sz="3600" dirty="0">
                <a:solidFill>
                  <a:srgbClr val="FFFFFF"/>
                </a:solidFill>
                <a:latin typeface="Tw Cen MT"/>
              </a:rPr>
              <a:t>)</a:t>
            </a:r>
            <a:endParaRPr lang="pt-BR" sz="3600" dirty="0"/>
          </a:p>
        </p:txBody>
      </p:sp>
      <p:sp>
        <p:nvSpPr>
          <p:cNvPr id="394" name="CustomShape 4"/>
          <p:cNvSpPr/>
          <p:nvPr/>
        </p:nvSpPr>
        <p:spPr>
          <a:xfrm>
            <a:off x="357120" y="178596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395" name="CustomShape 5"/>
          <p:cNvSpPr/>
          <p:nvPr/>
        </p:nvSpPr>
        <p:spPr>
          <a:xfrm>
            <a:off x="500040" y="2071800"/>
            <a:ext cx="8072640" cy="3473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buFont typeface="Wingdings" charset="2"/>
              <a:buChar char=""/>
            </a:pPr>
            <a:r>
              <a:rPr lang="pt-BR" sz="2800" dirty="0" smtClean="0"/>
              <a:t> Começa-se pelos componentes de nível superior e se desce de nível até chegar às matérias-primas.</a:t>
            </a:r>
          </a:p>
          <a:p>
            <a:pPr algn="just"/>
            <a:endParaRPr lang="pt-BR" sz="2800" dirty="0" smtClean="0"/>
          </a:p>
          <a:p>
            <a:pPr algn="just">
              <a:buFont typeface="Wingdings" charset="2"/>
              <a:buChar char=""/>
            </a:pPr>
            <a:r>
              <a:rPr lang="pt-BR" sz="2800" dirty="0"/>
              <a:t> </a:t>
            </a:r>
            <a:r>
              <a:rPr lang="pt-BR" sz="2800" dirty="0" smtClean="0"/>
              <a:t>Como exemplo, nas Figuras 6.8 e 6.9 são apresentadas as estruturas das famílias de malhas Colmeia  e Piquet, respectivamente, e nas Tabelas 6.3 e 6.4 são apresentados os roteiros de fabricação e as compras dessas famílias.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8374528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612720" y="228600"/>
            <a:ext cx="8153280" cy="99072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CustomShape 2"/>
          <p:cNvSpPr/>
          <p:nvPr/>
        </p:nvSpPr>
        <p:spPr>
          <a:xfrm>
            <a:off x="0" y="1271520"/>
            <a:ext cx="533520" cy="244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</a:pPr>
            <a:fld id="{E61245A0-F911-4BAA-B211-CBF3E2E435BC}" type="slidenum">
              <a:rPr lang="pt-BR" sz="1200" b="1">
                <a:solidFill>
                  <a:srgbClr val="FFFFFF"/>
                </a:solidFill>
                <a:latin typeface="Tw Cen MT"/>
              </a:rPr>
              <a:pPr algn="ctr">
                <a:lnSpc>
                  <a:spcPct val="80000"/>
                </a:lnSpc>
              </a:pPr>
              <a:t>9</a:t>
            </a:fld>
            <a:endParaRPr/>
          </a:p>
        </p:txBody>
      </p:sp>
      <p:sp>
        <p:nvSpPr>
          <p:cNvPr id="393" name="CustomShape 3"/>
          <p:cNvSpPr/>
          <p:nvPr/>
        </p:nvSpPr>
        <p:spPr>
          <a:xfrm>
            <a:off x="0" y="-214200"/>
            <a:ext cx="9158400" cy="142848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3600" dirty="0">
                <a:solidFill>
                  <a:srgbClr val="FFFFFF"/>
                </a:solidFill>
                <a:latin typeface="Tw Cen MT"/>
              </a:rPr>
              <a:t>MRP (</a:t>
            </a:r>
            <a:r>
              <a:rPr lang="pt-BR" sz="3600" i="1" dirty="0">
                <a:solidFill>
                  <a:srgbClr val="FFFFFF"/>
                </a:solidFill>
                <a:latin typeface="Tw Cen MT"/>
              </a:rPr>
              <a:t>Material </a:t>
            </a:r>
            <a:r>
              <a:rPr lang="pt-BR" sz="3600" i="1" dirty="0" err="1">
                <a:solidFill>
                  <a:srgbClr val="FFFFFF"/>
                </a:solidFill>
                <a:latin typeface="Tw Cen MT"/>
              </a:rPr>
              <a:t>Requeriments</a:t>
            </a:r>
            <a:r>
              <a:rPr lang="pt-BR" sz="3600" i="1" dirty="0">
                <a:solidFill>
                  <a:srgbClr val="FFFFFF"/>
                </a:solidFill>
                <a:latin typeface="Tw Cen MT"/>
              </a:rPr>
              <a:t> Planning</a:t>
            </a:r>
            <a:r>
              <a:rPr lang="pt-BR" sz="3600" dirty="0">
                <a:solidFill>
                  <a:srgbClr val="FFFFFF"/>
                </a:solidFill>
                <a:latin typeface="Tw Cen MT"/>
              </a:rPr>
              <a:t>)</a:t>
            </a:r>
            <a:endParaRPr lang="pt-BR" sz="3600" dirty="0"/>
          </a:p>
        </p:txBody>
      </p:sp>
      <p:sp>
        <p:nvSpPr>
          <p:cNvPr id="394" name="CustomShape 4"/>
          <p:cNvSpPr/>
          <p:nvPr/>
        </p:nvSpPr>
        <p:spPr>
          <a:xfrm>
            <a:off x="357120" y="178596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395" name="CustomShape 5"/>
          <p:cNvSpPr/>
          <p:nvPr/>
        </p:nvSpPr>
        <p:spPr>
          <a:xfrm>
            <a:off x="500040" y="2071800"/>
            <a:ext cx="8072640" cy="3473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buFont typeface="Wingdings" charset="2"/>
              <a:buChar char=""/>
            </a:pPr>
            <a:r>
              <a:rPr lang="pt-BR" sz="2800" dirty="0" smtClean="0"/>
              <a:t> A estrutura do produto fornece a dependência entre itens e sua proporção de uso, chamada de </a:t>
            </a:r>
            <a:r>
              <a:rPr lang="pt-BR" sz="2800" b="1" i="1" u="sng" dirty="0" smtClean="0"/>
              <a:t>relação</a:t>
            </a:r>
            <a:r>
              <a:rPr lang="pt-BR" sz="2800" dirty="0" smtClean="0"/>
              <a:t> </a:t>
            </a:r>
            <a:r>
              <a:rPr lang="pt-BR" sz="2800" b="1" i="1" u="sng" dirty="0" smtClean="0"/>
              <a:t>pai-filho. </a:t>
            </a:r>
          </a:p>
          <a:p>
            <a:pPr algn="just"/>
            <a:endParaRPr lang="pt-BR" sz="2800" b="1" i="1" u="sng" dirty="0" smtClean="0"/>
          </a:p>
          <a:p>
            <a:pPr algn="just">
              <a:buFont typeface="Wingdings" charset="2"/>
              <a:buChar char=""/>
            </a:pPr>
            <a:r>
              <a:rPr lang="pt-BR" sz="2800" dirty="0" smtClean="0"/>
              <a:t>Por exemplo, conforme se pode ver na Figura </a:t>
            </a:r>
            <a:r>
              <a:rPr lang="pt-BR" sz="2800" dirty="0"/>
              <a:t>2</a:t>
            </a:r>
            <a:r>
              <a:rPr lang="pt-BR" sz="2800" dirty="0" smtClean="0"/>
              <a:t>, </a:t>
            </a:r>
            <a:r>
              <a:rPr lang="pt-BR" sz="2800" dirty="0" smtClean="0"/>
              <a:t>a malha crua Colmeia (pai) utiliza para sua produção 100% de fio de algodão (filho), já a malha  crua Piquet, conforme a estrutura da Figura </a:t>
            </a:r>
            <a:r>
              <a:rPr lang="pt-BR" sz="2800" dirty="0"/>
              <a:t>3</a:t>
            </a:r>
            <a:r>
              <a:rPr lang="pt-BR" sz="2800" dirty="0" smtClean="0"/>
              <a:t>, </a:t>
            </a:r>
            <a:r>
              <a:rPr lang="pt-BR" sz="2800" dirty="0" smtClean="0"/>
              <a:t>utiliza para sua produção 50% de fio de algodão e 50% de fio sintético.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8955813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614</Words>
  <Application>Microsoft Office PowerPoint</Application>
  <PresentationFormat>Apresentação na tela (4:3)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9</vt:i4>
      </vt:variant>
      <vt:variant>
        <vt:lpstr>Títulos de slides</vt:lpstr>
      </vt:variant>
      <vt:variant>
        <vt:i4>14</vt:i4>
      </vt:variant>
    </vt:vector>
  </HeadingPairs>
  <TitlesOfParts>
    <vt:vector size="32" baseType="lpstr">
      <vt:lpstr>Microsoft YaHei</vt:lpstr>
      <vt:lpstr>Arial</vt:lpstr>
      <vt:lpstr>Calibri</vt:lpstr>
      <vt:lpstr>Calibri Light</vt:lpstr>
      <vt:lpstr>DejaVu Sans</vt:lpstr>
      <vt:lpstr>Segoe UI</vt:lpstr>
      <vt:lpstr>Times New Roman</vt:lpstr>
      <vt:lpstr>Tw Cen MT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givaldo hora</dc:creator>
  <cp:lastModifiedBy>Microsoft</cp:lastModifiedBy>
  <cp:revision>21</cp:revision>
  <dcterms:modified xsi:type="dcterms:W3CDTF">2021-05-13T23:41:25Z</dcterms:modified>
</cp:coreProperties>
</file>