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59" r:id="rId6"/>
    <p:sldId id="269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94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5" r:id="rId31"/>
    <p:sldId id="298" r:id="rId32"/>
    <p:sldId id="296" r:id="rId33"/>
    <p:sldId id="297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62069EB-39E4-4193-9EE1-830DCCEC85FC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48A012-452E-4FF8-A678-FE7C44C8FB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brasil.com/forum/" TargetMode="External"/><Relationship Id="rId2" Type="http://schemas.openxmlformats.org/officeDocument/2006/relationships/hyperlink" Target="http://forum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degaragem.com/foru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degaragem.org/loja/29-arduino.html" TargetMode="External"/><Relationship Id="rId2" Type="http://schemas.openxmlformats.org/officeDocument/2006/relationships/hyperlink" Target="https://www.robocor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tronicos.mercadolivre.com.br/pecas-componentes-eletricos-microcontroladores/arduin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à plataforma de desenvolvimento </a:t>
            </a:r>
            <a:r>
              <a:rPr lang="pt-BR" dirty="0" err="1" smtClean="0"/>
              <a:t>Arduino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Estruturas de controle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, </a:t>
            </a:r>
            <a:r>
              <a:rPr lang="pt-BR" dirty="0" err="1" smtClean="0"/>
              <a:t>break</a:t>
            </a:r>
            <a:r>
              <a:rPr lang="pt-BR" dirty="0" smtClean="0"/>
              <a:t> ...).</a:t>
            </a:r>
          </a:p>
          <a:p>
            <a:r>
              <a:rPr lang="pt-BR" dirty="0" smtClean="0"/>
              <a:t>Sintaxe básica (define, include...).</a:t>
            </a:r>
          </a:p>
          <a:p>
            <a:r>
              <a:rPr lang="pt-BR" dirty="0" smtClean="0"/>
              <a:t>Operadores aritméticos e de comparação (+, -, </a:t>
            </a:r>
          </a:p>
          <a:p>
            <a:pPr>
              <a:buNone/>
            </a:pPr>
            <a:r>
              <a:rPr lang="pt-BR" dirty="0" smtClean="0"/>
              <a:t>   *, /, &gt;&gt;, &lt;&lt;...).</a:t>
            </a:r>
          </a:p>
          <a:p>
            <a:r>
              <a:rPr lang="pt-BR" dirty="0" smtClean="0"/>
              <a:t>Operadores Booleanos (|</a:t>
            </a:r>
            <a:r>
              <a:rPr lang="pt-BR" dirty="0" err="1" smtClean="0"/>
              <a:t>|</a:t>
            </a:r>
            <a:r>
              <a:rPr lang="pt-BR" dirty="0" smtClean="0"/>
              <a:t>, &amp;&amp;, !...).</a:t>
            </a:r>
          </a:p>
          <a:p>
            <a:r>
              <a:rPr lang="pt-BR" dirty="0" smtClean="0"/>
              <a:t>Operadores aritméticos (++, --...).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dados (byte,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...).</a:t>
            </a:r>
          </a:p>
          <a:p>
            <a:endParaRPr lang="pt-BR" dirty="0" smtClean="0"/>
          </a:p>
          <a:p>
            <a:r>
              <a:rPr lang="pt-BR" dirty="0" smtClean="0"/>
              <a:t>Conversões (</a:t>
            </a:r>
            <a:r>
              <a:rPr lang="pt-BR" dirty="0" err="1" smtClean="0"/>
              <a:t>char</a:t>
            </a:r>
            <a:r>
              <a:rPr lang="pt-BR" dirty="0" smtClean="0"/>
              <a:t>(), byte(), </a:t>
            </a:r>
            <a:r>
              <a:rPr lang="pt-BR" dirty="0" err="1" smtClean="0"/>
              <a:t>int</a:t>
            </a:r>
            <a:r>
              <a:rPr lang="pt-BR" dirty="0" smtClean="0"/>
              <a:t>()...).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funções são ferramentas com o intuito de direcionar e exemplificar as funcionalidades do microcontrolador. E já existem diversas funções prontas em bibliotecas que veem junto com o programa.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Digital: </a:t>
            </a:r>
            <a:r>
              <a:rPr lang="pt-BR" dirty="0" err="1" smtClean="0"/>
              <a:t>pinmode</a:t>
            </a:r>
            <a:r>
              <a:rPr lang="pt-BR" dirty="0" smtClean="0"/>
              <a:t>(), </a:t>
            </a:r>
            <a:r>
              <a:rPr lang="pt-BR" dirty="0" err="1" smtClean="0"/>
              <a:t>digitalwrite</a:t>
            </a:r>
            <a:r>
              <a:rPr lang="pt-BR" dirty="0" smtClean="0"/>
              <a:t>(), </a:t>
            </a:r>
            <a:r>
              <a:rPr lang="pt-BR" dirty="0" err="1" smtClean="0"/>
              <a:t>digitalread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Analógico: </a:t>
            </a:r>
            <a:r>
              <a:rPr lang="pt-BR" dirty="0" err="1" smtClean="0"/>
              <a:t>analogReference</a:t>
            </a:r>
            <a:r>
              <a:rPr lang="pt-BR" dirty="0" smtClean="0"/>
              <a:t>(), </a:t>
            </a:r>
            <a:r>
              <a:rPr lang="pt-BR" dirty="0" err="1" smtClean="0"/>
              <a:t>analogwrite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Tempo: </a:t>
            </a:r>
            <a:r>
              <a:rPr lang="pt-BR" dirty="0" err="1" smtClean="0"/>
              <a:t>millis</a:t>
            </a:r>
            <a:r>
              <a:rPr lang="pt-BR" dirty="0" smtClean="0"/>
              <a:t>(), micros(), </a:t>
            </a:r>
            <a:r>
              <a:rPr lang="pt-BR" dirty="0" err="1" smtClean="0"/>
              <a:t>delay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Matemáticas: </a:t>
            </a:r>
            <a:r>
              <a:rPr lang="pt-BR" dirty="0" err="1" smtClean="0"/>
              <a:t>min</a:t>
            </a:r>
            <a:r>
              <a:rPr lang="pt-BR" dirty="0" smtClean="0"/>
              <a:t>(), </a:t>
            </a:r>
            <a:r>
              <a:rPr lang="pt-BR" dirty="0" err="1" smtClean="0"/>
              <a:t>max</a:t>
            </a:r>
            <a:r>
              <a:rPr lang="pt-BR" dirty="0" smtClean="0"/>
              <a:t>(), </a:t>
            </a:r>
            <a:r>
              <a:rPr lang="pt-BR" dirty="0" err="1" smtClean="0"/>
              <a:t>abs</a:t>
            </a:r>
            <a:r>
              <a:rPr lang="pt-BR" dirty="0" smtClean="0"/>
              <a:t>(), </a:t>
            </a:r>
            <a:r>
              <a:rPr lang="pt-BR" dirty="0" err="1" smtClean="0"/>
              <a:t>pow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Números aleatórios: </a:t>
            </a:r>
            <a:r>
              <a:rPr lang="pt-BR" dirty="0" err="1" smtClean="0"/>
              <a:t>randomSeed</a:t>
            </a:r>
            <a:r>
              <a:rPr lang="pt-BR" dirty="0" smtClean="0"/>
              <a:t>(), </a:t>
            </a:r>
            <a:r>
              <a:rPr lang="pt-BR" dirty="0" err="1" smtClean="0"/>
              <a:t>random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Interrupções: </a:t>
            </a:r>
            <a:r>
              <a:rPr lang="pt-BR" dirty="0" err="1" smtClean="0"/>
              <a:t>interrupts</a:t>
            </a:r>
            <a:r>
              <a:rPr lang="pt-BR" dirty="0" smtClean="0"/>
              <a:t>(), </a:t>
            </a:r>
            <a:r>
              <a:rPr lang="pt-BR" dirty="0" err="1" smtClean="0"/>
              <a:t>nointerrupts</a:t>
            </a:r>
            <a:r>
              <a:rPr lang="pt-BR" dirty="0" smtClean="0"/>
              <a:t>().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considerações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programa possui duas funções indispensáveis, são elas:</a:t>
            </a:r>
          </a:p>
          <a:p>
            <a:endParaRPr lang="pt-BR" dirty="0" smtClean="0"/>
          </a:p>
          <a:p>
            <a:r>
              <a:rPr lang="pt-BR" dirty="0" err="1" smtClean="0"/>
              <a:t>void</a:t>
            </a:r>
            <a:r>
              <a:rPr lang="pt-BR" dirty="0" smtClean="0"/>
              <a:t> setup(){} – Que é responsável por configurar o hardware do </a:t>
            </a:r>
            <a:r>
              <a:rPr lang="pt-BR" dirty="0" err="1" smtClean="0"/>
              <a:t>arduino</a:t>
            </a:r>
            <a:r>
              <a:rPr lang="pt-BR" dirty="0" smtClean="0"/>
              <a:t> inicialmente. </a:t>
            </a:r>
          </a:p>
          <a:p>
            <a:endParaRPr lang="pt-BR" dirty="0" smtClean="0"/>
          </a:p>
          <a:p>
            <a:r>
              <a:rPr lang="pt-BR" dirty="0" err="1" smtClean="0"/>
              <a:t>void</a:t>
            </a:r>
            <a:r>
              <a:rPr lang="pt-BR" dirty="0" smtClean="0"/>
              <a:t> loop(){} – Função principal, responsável por rodar o programa repetidamente.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Exemplo – Pisca </a:t>
            </a:r>
            <a:r>
              <a:rPr lang="pt-BR" dirty="0" err="1" smtClean="0"/>
              <a:t>Led</a:t>
            </a:r>
            <a:r>
              <a:rPr lang="pt-BR" dirty="0" smtClean="0"/>
              <a:t> </a:t>
            </a:r>
          </a:p>
          <a:p>
            <a:r>
              <a:rPr lang="pt-BR" dirty="0" smtClean="0"/>
              <a:t>Objetivo: Entender as funções “setup()” e “loop()”, assim como conhecer a função “</a:t>
            </a:r>
            <a:r>
              <a:rPr lang="pt-BR" dirty="0" err="1" smtClean="0"/>
              <a:t>delay</a:t>
            </a:r>
            <a:r>
              <a:rPr lang="pt-BR" dirty="0" smtClean="0"/>
              <a:t>()”.</a:t>
            </a:r>
          </a:p>
          <a:p>
            <a:r>
              <a:rPr lang="pt-BR" dirty="0" smtClean="0"/>
              <a:t>Funcionamento: Um </a:t>
            </a:r>
            <a:r>
              <a:rPr lang="pt-BR" dirty="0" err="1" smtClean="0"/>
              <a:t>led</a:t>
            </a:r>
            <a:r>
              <a:rPr lang="pt-BR" dirty="0" smtClean="0"/>
              <a:t> piscará intermitentemente em intervalos de 1 segundo.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628800"/>
            <a:ext cx="5184576" cy="47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988840"/>
            <a:ext cx="6078162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7416824" cy="5300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03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r>
              <a:rPr lang="pt-BR" dirty="0" smtClean="0"/>
              <a:t>2º Exemplo – Sensor de Temperatura </a:t>
            </a:r>
          </a:p>
          <a:p>
            <a:r>
              <a:rPr lang="pt-BR" dirty="0" smtClean="0"/>
              <a:t>Objetivo: Aprender a utilizar canais AD do </a:t>
            </a:r>
            <a:r>
              <a:rPr lang="pt-BR" dirty="0" err="1" smtClean="0"/>
              <a:t>arduino</a:t>
            </a:r>
            <a:r>
              <a:rPr lang="pt-BR" dirty="0" smtClean="0"/>
              <a:t>, e comunicação serial. </a:t>
            </a:r>
          </a:p>
          <a:p>
            <a:endParaRPr lang="pt-BR" dirty="0" smtClean="0"/>
          </a:p>
          <a:p>
            <a:r>
              <a:rPr lang="pt-BR" dirty="0" smtClean="0"/>
              <a:t>Funcionamento: O </a:t>
            </a:r>
            <a:r>
              <a:rPr lang="pt-BR" dirty="0" err="1" smtClean="0"/>
              <a:t>arduino</a:t>
            </a:r>
            <a:r>
              <a:rPr lang="pt-BR" dirty="0" smtClean="0"/>
              <a:t> lê constantemente um sensor de temperatura LM35, e fica enviando o valor da temperatura em graus </a:t>
            </a:r>
            <a:r>
              <a:rPr lang="pt-BR" dirty="0" err="1" smtClean="0"/>
              <a:t>celsius</a:t>
            </a:r>
            <a:r>
              <a:rPr lang="pt-BR" dirty="0" smtClean="0"/>
              <a:t> para o computador via serial.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Arduino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plataforma de desenvolvimento de hardware, microcontrolada de código aberto. 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Em termos práticos o </a:t>
            </a:r>
            <a:r>
              <a:rPr lang="pt-BR" dirty="0" err="1" smtClean="0"/>
              <a:t>Arduino</a:t>
            </a:r>
            <a:r>
              <a:rPr lang="pt-BR" dirty="0" smtClean="0"/>
              <a:t> é um pequeno computador em que é possível se interagir com o ambiente.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80928"/>
            <a:ext cx="6192688" cy="381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511256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3º Exemplo – Controle de Motor </a:t>
            </a:r>
          </a:p>
          <a:p>
            <a:r>
              <a:rPr lang="pt-BR" dirty="0" smtClean="0"/>
              <a:t>Objetivo: Aprender o funcionamento do PWM, e também da leitura de botões. </a:t>
            </a:r>
          </a:p>
          <a:p>
            <a:endParaRPr lang="pt-BR" dirty="0" smtClean="0"/>
          </a:p>
          <a:p>
            <a:r>
              <a:rPr lang="pt-BR" dirty="0" smtClean="0"/>
              <a:t>Funcionamento: Dois botões controlam a velocidade de um motor DC, sendo um botão pra aumentar a velocidade e o outro para diminuir.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2708920"/>
            <a:ext cx="640871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345638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2581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4º Exemplo – ESC (</a:t>
            </a:r>
            <a:r>
              <a:rPr lang="pt-BR" dirty="0" err="1" smtClean="0"/>
              <a:t>Electronic</a:t>
            </a:r>
            <a:r>
              <a:rPr lang="pt-BR" dirty="0" smtClean="0"/>
              <a:t> </a:t>
            </a:r>
            <a:r>
              <a:rPr lang="pt-BR" dirty="0" err="1" smtClean="0"/>
              <a:t>Speed</a:t>
            </a:r>
            <a:r>
              <a:rPr lang="pt-BR" dirty="0" smtClean="0"/>
              <a:t> </a:t>
            </a:r>
            <a:r>
              <a:rPr lang="pt-BR" dirty="0" err="1" smtClean="0"/>
              <a:t>Controler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Objetivo: Aprender a manusear as funções </a:t>
            </a:r>
            <a:r>
              <a:rPr lang="pt-BR" dirty="0" err="1" smtClean="0"/>
              <a:t>pulseIn</a:t>
            </a:r>
            <a:r>
              <a:rPr lang="pt-BR" dirty="0" smtClean="0"/>
              <a:t>(), </a:t>
            </a:r>
            <a:r>
              <a:rPr lang="pt-BR" dirty="0" err="1" smtClean="0"/>
              <a:t>map</a:t>
            </a:r>
            <a:r>
              <a:rPr lang="pt-BR" dirty="0" smtClean="0"/>
              <a:t>().</a:t>
            </a:r>
          </a:p>
          <a:p>
            <a:endParaRPr lang="pt-BR" dirty="0" smtClean="0"/>
          </a:p>
          <a:p>
            <a:r>
              <a:rPr lang="pt-BR" dirty="0" smtClean="0"/>
              <a:t>Funcionamento: O </a:t>
            </a:r>
            <a:r>
              <a:rPr lang="pt-BR" dirty="0" err="1" smtClean="0"/>
              <a:t>arduino</a:t>
            </a:r>
            <a:r>
              <a:rPr lang="pt-BR" dirty="0" smtClean="0"/>
              <a:t> irá monitorar constantemente uma de suas entradas que estará recebendo um sinal de servo pulso, e com isso irá controlar um motor DC.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Esquemático 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219573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2267744" y="4221088"/>
            <a:ext cx="648072" cy="4320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573016"/>
            <a:ext cx="129614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>
          <a:xfrm>
            <a:off x="4355976" y="4221088"/>
            <a:ext cx="648072" cy="4320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924944"/>
            <a:ext cx="2325613" cy="32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717032"/>
            <a:ext cx="133164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ta para a direita 8"/>
          <p:cNvSpPr/>
          <p:nvPr/>
        </p:nvSpPr>
        <p:spPr>
          <a:xfrm>
            <a:off x="7380312" y="4221088"/>
            <a:ext cx="576064" cy="4320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Sinal de Servo pulso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63722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52975"/>
            <a:ext cx="63722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80928"/>
            <a:ext cx="66865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2952328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564904"/>
            <a:ext cx="35283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 de Funcionamento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4696" cy="41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Fóruns de Discussão -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Fórum oficial </a:t>
            </a:r>
            <a:r>
              <a:rPr lang="pt-BR" dirty="0" err="1" smtClean="0"/>
              <a:t>Arduino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http://forum.arduino.cc/</a:t>
            </a: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Brasil: </a:t>
            </a:r>
            <a:r>
              <a:rPr lang="pt-BR" dirty="0" smtClean="0">
                <a:hlinkClick r:id="rId3"/>
              </a:rPr>
              <a:t>http://www.arduinobrasil.com/forum/</a:t>
            </a:r>
            <a:endParaRPr lang="pt-BR" dirty="0" smtClean="0"/>
          </a:p>
          <a:p>
            <a:r>
              <a:rPr lang="pt-BR" dirty="0" smtClean="0"/>
              <a:t>Laboratório de Garagem: </a:t>
            </a:r>
            <a:r>
              <a:rPr lang="pt-BR" dirty="0" smtClean="0">
                <a:hlinkClick r:id="rId4"/>
              </a:rPr>
              <a:t>http://labdegaragem.com/forum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comprar?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Robocore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https://www.robocore.net/</a:t>
            </a:r>
            <a:endParaRPr lang="pt-BR" dirty="0" smtClean="0"/>
          </a:p>
          <a:p>
            <a:r>
              <a:rPr lang="pt-BR" dirty="0" smtClean="0"/>
              <a:t>Laboratório de Garagem: </a:t>
            </a:r>
            <a:r>
              <a:rPr lang="pt-BR" dirty="0" smtClean="0">
                <a:hlinkClick r:id="rId3"/>
              </a:rPr>
              <a:t>http://www.labdegaragem.org/loja/29-arduino.html</a:t>
            </a:r>
            <a:endParaRPr lang="pt-BR" dirty="0" smtClean="0"/>
          </a:p>
          <a:p>
            <a:r>
              <a:rPr lang="pt-BR" dirty="0" smtClean="0"/>
              <a:t>Mercado Livre: </a:t>
            </a:r>
            <a:r>
              <a:rPr lang="pt-BR" dirty="0" smtClean="0">
                <a:hlinkClick r:id="rId4"/>
              </a:rPr>
              <a:t>http://eletronicos.mercadolivre.com.br/pecas-componentes-eletricos-microcontroladores/arduino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praticar??</a:t>
            </a:r>
            <a:endParaRPr lang="pt-BR" dirty="0"/>
          </a:p>
        </p:txBody>
      </p:sp>
      <p:pic>
        <p:nvPicPr>
          <p:cNvPr id="1026" name="Picture 2" descr="http://i01.i.aliimg.com/wsphoto/v0/807763865/Uno-Advanced-font-b-Starter-b-font-font-b-Kit-b-font-for-font-b-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5295007" cy="4059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Componentes de instalação da placa </a:t>
            </a:r>
            <a:r>
              <a:rPr lang="pt-BR" dirty="0" err="1" smtClean="0"/>
              <a:t>Arduino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Instalar </a:t>
            </a:r>
            <a:r>
              <a:rPr lang="pt-BR" dirty="0" err="1" smtClean="0"/>
              <a:t>drivers</a:t>
            </a:r>
            <a:r>
              <a:rPr lang="pt-BR" dirty="0" smtClean="0"/>
              <a:t> da placa </a:t>
            </a:r>
            <a:r>
              <a:rPr lang="pt-BR" dirty="0" err="1" smtClean="0"/>
              <a:t>Arduino</a:t>
            </a:r>
            <a:r>
              <a:rPr lang="pt-BR" dirty="0" smtClean="0"/>
              <a:t> a ser utilizada ou pacote de </a:t>
            </a:r>
            <a:r>
              <a:rPr lang="pt-BR" dirty="0" err="1" smtClean="0"/>
              <a:t>drivers</a:t>
            </a:r>
            <a:r>
              <a:rPr lang="pt-BR" dirty="0" smtClean="0"/>
              <a:t>;</a:t>
            </a:r>
          </a:p>
          <a:p>
            <a:r>
              <a:rPr lang="pt-BR" dirty="0" smtClean="0"/>
              <a:t>Verificar “Gerenciador de Dispositivos” (em Portas) se a placa está instalada;</a:t>
            </a:r>
          </a:p>
          <a:p>
            <a:r>
              <a:rPr lang="pt-BR" dirty="0" smtClean="0"/>
              <a:t>Configurar na IDE </a:t>
            </a:r>
            <a:r>
              <a:rPr lang="pt-BR" dirty="0" err="1" smtClean="0"/>
              <a:t>Arduino</a:t>
            </a:r>
            <a:r>
              <a:rPr lang="pt-BR" dirty="0" smtClean="0"/>
              <a:t>, no menu “</a:t>
            </a:r>
            <a:r>
              <a:rPr lang="pt-BR" dirty="0" err="1" smtClean="0"/>
              <a:t>Tools</a:t>
            </a:r>
            <a:r>
              <a:rPr lang="pt-BR" dirty="0" smtClean="0"/>
              <a:t>” (em </a:t>
            </a:r>
            <a:r>
              <a:rPr lang="pt-BR" dirty="0" err="1" smtClean="0"/>
              <a:t>Board</a:t>
            </a:r>
            <a:r>
              <a:rPr lang="pt-BR" dirty="0" smtClean="0"/>
              <a:t>), a placa a ser utilizada, selecionando-a;</a:t>
            </a:r>
          </a:p>
          <a:p>
            <a:r>
              <a:rPr lang="pt-BR" dirty="0" smtClean="0"/>
              <a:t>Selecionar Porta Serial (Serial </a:t>
            </a:r>
            <a:r>
              <a:rPr lang="pt-BR" dirty="0" err="1" smtClean="0"/>
              <a:t>Port</a:t>
            </a:r>
            <a:r>
              <a:rPr lang="pt-BR" dirty="0" smtClean="0"/>
              <a:t>) utilizada pela placa </a:t>
            </a:r>
            <a:r>
              <a:rPr lang="pt-BR" dirty="0" err="1" smtClean="0"/>
              <a:t>Arduino</a:t>
            </a:r>
            <a:r>
              <a:rPr lang="pt-BR" dirty="0" smtClean="0"/>
              <a:t>. 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439025" cy="429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novos dados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5112568" cy="436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Hardware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276872"/>
            <a:ext cx="2736304" cy="386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Captura de tela 2014-05-16 22.46.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132856"/>
            <a:ext cx="5519539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060848"/>
            <a:ext cx="3633961" cy="445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 descr="Captura de tela 2014-05-16 22.57.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276872"/>
            <a:ext cx="3600400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recursos da IDE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pt-BR" dirty="0" smtClean="0"/>
              <a:t>A IDE do </a:t>
            </a:r>
            <a:r>
              <a:rPr lang="pt-BR" dirty="0" err="1" smtClean="0"/>
              <a:t>Arduino</a:t>
            </a:r>
            <a:r>
              <a:rPr lang="pt-BR" dirty="0" smtClean="0"/>
              <a:t> conta com diversos programas de exemplos em que se é utilizado os mais diversos dispositivos externos. (Ex: Teclados, sensores, display, etc.).</a:t>
            </a:r>
          </a:p>
          <a:p>
            <a:r>
              <a:rPr lang="pt-BR" dirty="0" smtClean="0"/>
              <a:t>Ela também conta com um aplicativo em que é possível se interagir com a placa através da </a:t>
            </a:r>
            <a:r>
              <a:rPr lang="pt-BR" dirty="0" err="1" smtClean="0"/>
              <a:t>usb</a:t>
            </a:r>
            <a:r>
              <a:rPr lang="pt-BR" dirty="0" smtClean="0"/>
              <a:t> do computador. 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Nessa plataforma é utilizada como referência a linguagem C/C++. </a:t>
            </a:r>
          </a:p>
          <a:p>
            <a:endParaRPr lang="pt-BR" dirty="0" smtClean="0"/>
          </a:p>
          <a:p>
            <a:r>
              <a:rPr lang="pt-BR" dirty="0" smtClean="0"/>
              <a:t>Com isso temos as referências de linguagem que são: estruturas, valores, funções.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2212</TotalTime>
  <Words>655</Words>
  <Application>Microsoft Office PowerPoint</Application>
  <PresentationFormat>Apresentação na tela (4:3)</PresentationFormat>
  <Paragraphs>100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Urbano</vt:lpstr>
      <vt:lpstr>Arduino</vt:lpstr>
      <vt:lpstr>O que é o Arduino </vt:lpstr>
      <vt:lpstr>Princípio de Funcionamento </vt:lpstr>
      <vt:lpstr>Entrada de Dados </vt:lpstr>
      <vt:lpstr>Geração de novos dados </vt:lpstr>
      <vt:lpstr>Estrutura do Hardware </vt:lpstr>
      <vt:lpstr>A IDE </vt:lpstr>
      <vt:lpstr>Principais recursos da IDE</vt:lpstr>
      <vt:lpstr>Linguagem de programação</vt:lpstr>
      <vt:lpstr>Estruturas </vt:lpstr>
      <vt:lpstr>Valores</vt:lpstr>
      <vt:lpstr>Funções </vt:lpstr>
      <vt:lpstr>Exemplo de funções</vt:lpstr>
      <vt:lpstr>Algumas considerações </vt:lpstr>
      <vt:lpstr>Aplicações 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 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Fóruns de Discussão - Arduino</vt:lpstr>
      <vt:lpstr>Onde comprar?</vt:lpstr>
      <vt:lpstr>Vamos praticar??</vt:lpstr>
      <vt:lpstr>Componentes de instalação da placa Arduino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da robótica para o estudo de algoritmos</dc:title>
  <dc:creator>User</dc:creator>
  <cp:lastModifiedBy>User</cp:lastModifiedBy>
  <cp:revision>113</cp:revision>
  <dcterms:created xsi:type="dcterms:W3CDTF">2014-05-04T14:56:18Z</dcterms:created>
  <dcterms:modified xsi:type="dcterms:W3CDTF">2014-05-19T16:45:11Z</dcterms:modified>
</cp:coreProperties>
</file>