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3455C-2FC4-48DF-BD00-A81FCE03B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91F3F6-597E-4422-9355-97967CDB2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CCF28-D2D6-492D-A698-CA55CA72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3ED-106C-44F4-83C0-D99D7EDC6F17}" type="datetimeFigureOut">
              <a:rPr lang="fr-CA" smtClean="0"/>
              <a:t>2019-07-30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76BFC-90B7-44C8-94C7-8B7A8CBF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B06747-6899-46B3-8727-E8A7073C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2F7-6245-4113-8FC5-325125A852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124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F33B5-6E22-496C-8B7C-5A6A0197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084C60-F558-4D26-9B15-4820A8C53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FFB92-C774-4796-9020-AFCA5EA8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3ED-106C-44F4-83C0-D99D7EDC6F17}" type="datetimeFigureOut">
              <a:rPr lang="fr-CA" smtClean="0"/>
              <a:t>2019-07-30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1AF243-143D-41DB-BA3C-A647E56A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AB16EC-AEDA-4413-B157-47C37290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2F7-6245-4113-8FC5-325125A852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24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6E24A8-CF5B-4F72-8436-4B86CBC3F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FD0A9D-1237-4C73-805E-7A04DA871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F1AA36-D86F-43B5-A71F-4570D9CD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3ED-106C-44F4-83C0-D99D7EDC6F17}" type="datetimeFigureOut">
              <a:rPr lang="fr-CA" smtClean="0"/>
              <a:t>2019-07-30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4BD28-9496-4741-8FCD-455C502E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67596F-A029-4405-8A54-73A5C516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2F7-6245-4113-8FC5-325125A852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683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B9BCF-F151-4099-A0BE-94139C8B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029013-A67F-4D1C-A593-EA42E10C7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DF5062-2F4D-45D3-92EC-545115B6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3ED-106C-44F4-83C0-D99D7EDC6F17}" type="datetimeFigureOut">
              <a:rPr lang="fr-CA" smtClean="0"/>
              <a:t>2019-07-30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7F673-8E61-4C12-AD23-7DEDDB22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69398-74E6-4B75-B3F6-7B4ACF10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2F7-6245-4113-8FC5-325125A852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918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A6367-8105-4322-A111-E28C6991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F005E9-37E4-4918-8E34-9646D346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1D7F9C-5FCA-4988-B840-38800AFA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3ED-106C-44F4-83C0-D99D7EDC6F17}" type="datetimeFigureOut">
              <a:rPr lang="fr-CA" smtClean="0"/>
              <a:t>2019-07-30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8A0EA1-432B-4844-AACB-0E38D3D9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0805E-0097-490A-BAAF-9D8909E1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2F7-6245-4113-8FC5-325125A852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34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79A72-BCBB-4089-BE51-2D5D587A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8AF61D-7679-4F1F-B4FA-0A4276544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5B6FF5-DE2E-47AE-8C22-DB2B7740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A7E07F-9A34-46F4-9E1E-EB9DB029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3ED-106C-44F4-83C0-D99D7EDC6F17}" type="datetimeFigureOut">
              <a:rPr lang="fr-CA" smtClean="0"/>
              <a:t>2019-07-30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998E7D-D322-4EE6-9B70-EBC2FEF7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040B80-9F80-4B9E-9035-0288FF2E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2F7-6245-4113-8FC5-325125A852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843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A8F13-6717-48BD-AC3E-3EEDACAF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D5EB7-AABA-4CD5-A914-7DC11BA43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8A366D-C955-44BF-BC47-3B85417EC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4DB2ED-9D89-4BA7-82C7-665ED9039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8EFFF3-C7C5-40FC-AFFF-658FF0D14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778A16-2045-4585-B64E-E61A3EA5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3ED-106C-44F4-83C0-D99D7EDC6F17}" type="datetimeFigureOut">
              <a:rPr lang="fr-CA" smtClean="0"/>
              <a:t>2019-07-30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AE6F19-277F-4EF7-A045-295BA7FC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942BAB-A6A1-41FA-B9D8-2F02717A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2F7-6245-4113-8FC5-325125A852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633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81A49-B20A-49DD-B380-74058DD7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63CEF7-826C-4185-B5CA-C6EF6B5F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3ED-106C-44F4-83C0-D99D7EDC6F17}" type="datetimeFigureOut">
              <a:rPr lang="fr-CA" smtClean="0"/>
              <a:t>2019-07-30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8D6895-B54D-42F2-95FE-11270368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485B15-BFE6-414B-95F1-E05C1E57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2F7-6245-4113-8FC5-325125A852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770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F7AC84-2E0F-47FF-83D8-F9AB1873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3ED-106C-44F4-83C0-D99D7EDC6F17}" type="datetimeFigureOut">
              <a:rPr lang="fr-CA" smtClean="0"/>
              <a:t>2019-07-30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D65CE4-8836-49D1-8F05-B7B3DB7C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AD66A1-84B4-4C5D-BC68-75CEC5A7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2F7-6245-4113-8FC5-325125A852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581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9D0C1-E43B-4675-8EA3-1826D9F6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C69C6-9EE9-427C-9C31-CFF83C4E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216EE2-FB0A-417E-9B65-76722632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82FEED-780B-4BF7-BB54-49250544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3ED-106C-44F4-83C0-D99D7EDC6F17}" type="datetimeFigureOut">
              <a:rPr lang="fr-CA" smtClean="0"/>
              <a:t>2019-07-30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CAB612-CB40-4610-89D5-E732C70E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F2290-F96F-403D-9D07-83444124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2F7-6245-4113-8FC5-325125A852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14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62B36-3E70-46E5-B0B2-BF45A6D4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D15D3A-2F90-4765-A4E5-D37ECA910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47A7F4-1B02-434C-AC1F-C0F2ED1F5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C3528E-28D9-4299-BF0F-F2451E3F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3ED-106C-44F4-83C0-D99D7EDC6F17}" type="datetimeFigureOut">
              <a:rPr lang="fr-CA" smtClean="0"/>
              <a:t>2019-07-30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FC9FB4-0DAE-49CE-B340-953BDF24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BB5888-A1BB-442D-B831-E376DC30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22F7-6245-4113-8FC5-325125A852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416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4FDC81-343D-4962-9142-36EBE52B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233CD-7614-45E1-9D4D-A47B59A5E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BE2BE-9157-463A-950E-25A1AE904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B3ED-106C-44F4-83C0-D99D7EDC6F17}" type="datetimeFigureOut">
              <a:rPr lang="fr-CA" smtClean="0"/>
              <a:t>2019-07-30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E5A6F9-93DC-4B54-8BB8-D76C5C037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4B8A82-45FD-490B-8496-B8F98A8EC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422F7-6245-4113-8FC5-325125A852A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44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1E50E-3904-432E-A6A5-C97860144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136" y="598256"/>
            <a:ext cx="9144000" cy="817949"/>
          </a:xfrm>
        </p:spPr>
        <p:txBody>
          <a:bodyPr>
            <a:normAutofit fontScale="90000"/>
          </a:bodyPr>
          <a:lstStyle/>
          <a:p>
            <a:r>
              <a:rPr lang="fr-CA" dirty="0">
                <a:solidFill>
                  <a:srgbClr val="FF0000"/>
                </a:solidFill>
              </a:rPr>
              <a:t>Finance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9F3687-960C-47F0-8DE7-DA20A609F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166" y="1416205"/>
            <a:ext cx="11140068" cy="5029199"/>
          </a:xfrm>
        </p:spPr>
        <p:txBody>
          <a:bodyPr/>
          <a:lstStyle/>
          <a:p>
            <a:r>
              <a:rPr lang="fr-CA" dirty="0"/>
              <a:t>Finance est un logiciel de gestion des finances d’une organisation à caractère politique.</a:t>
            </a:r>
          </a:p>
          <a:p>
            <a:pPr algn="l"/>
            <a:r>
              <a:rPr lang="fr-CA" dirty="0"/>
              <a:t>Elle gère les entrées, les sorties et présente les bilans mensuels et les états des comptes.</a:t>
            </a:r>
          </a:p>
          <a:p>
            <a:pPr algn="l"/>
            <a:r>
              <a:rPr lang="fr-CA" dirty="0"/>
              <a:t>Aussi elle génère les fiches d’adhésions et les envoie pour la confection des cartes d’adhésions.</a:t>
            </a:r>
          </a:p>
          <a:p>
            <a:pPr algn="l"/>
            <a:r>
              <a:rPr lang="fr-CA" dirty="0"/>
              <a:t>Pour l’instant, la base de données utilisée est locale et on y accède avec le langages </a:t>
            </a:r>
            <a:r>
              <a:rPr lang="fr-CA" dirty="0" err="1"/>
              <a:t>sql</a:t>
            </a:r>
            <a:r>
              <a:rPr lang="fr-CA" dirty="0"/>
              <a:t>.</a:t>
            </a:r>
          </a:p>
          <a:p>
            <a:pPr algn="l"/>
            <a:r>
              <a:rPr lang="fr-CA" dirty="0"/>
              <a:t>Les différentes entrées sont: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CA" dirty="0"/>
              <a:t>Les inscriptions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CA" dirty="0"/>
              <a:t>Les dons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CA" dirty="0"/>
              <a:t>La Contribution annuelle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CA" dirty="0"/>
              <a:t>Autres</a:t>
            </a:r>
          </a:p>
          <a:p>
            <a:pPr algn="l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091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68EA6-7F0F-43A4-BE0F-29D7B6A6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Un </a:t>
            </a:r>
            <a:r>
              <a:rPr lang="fr-CA" dirty="0" err="1"/>
              <a:t>Millitant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DE9B75-3AD4-45BC-B324-0A31337E9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Un militant est représenté par les paramètres suivants: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son nom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Prénoms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Adresse courriel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Date et lieu de naissance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Adresse postale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Numéro de téléphone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78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933BB-06F1-4170-8F68-8EDCB4228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0613"/>
          </a:xfrm>
        </p:spPr>
        <p:txBody>
          <a:bodyPr/>
          <a:lstStyle/>
          <a:p>
            <a:r>
              <a:rPr lang="fr-CA" dirty="0"/>
              <a:t>Une inscription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2955C1-D109-4F4F-B0AB-8C802B048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74487"/>
            <a:ext cx="9144000" cy="4125951"/>
          </a:xfrm>
        </p:spPr>
        <p:txBody>
          <a:bodyPr/>
          <a:lstStyle/>
          <a:p>
            <a:r>
              <a:rPr lang="fr-CA" dirty="0"/>
              <a:t>Pour faire une inscription on a besoin des éléments suivants: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CA" dirty="0"/>
              <a:t>Id du </a:t>
            </a:r>
            <a:r>
              <a:rPr lang="fr-CA" dirty="0" err="1"/>
              <a:t>millitant</a:t>
            </a:r>
            <a:endParaRPr lang="fr-CA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CA" dirty="0"/>
              <a:t>Date d’inscription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CA" dirty="0"/>
              <a:t>Lieu</a:t>
            </a:r>
          </a:p>
          <a:p>
            <a:pPr algn="l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0189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933BB-06F1-4170-8F68-8EDCB4228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0613"/>
          </a:xfrm>
        </p:spPr>
        <p:txBody>
          <a:bodyPr/>
          <a:lstStyle/>
          <a:p>
            <a:r>
              <a:rPr lang="fr-CA" dirty="0"/>
              <a:t>Financial flow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2955C1-D109-4F4F-B0AB-8C802B048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74487"/>
            <a:ext cx="9144000" cy="4125951"/>
          </a:xfrm>
        </p:spPr>
        <p:txBody>
          <a:bodyPr/>
          <a:lstStyle/>
          <a:p>
            <a:r>
              <a:rPr lang="fr-CA" dirty="0"/>
              <a:t>Elle représente une entrée ou une sortie d’argent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CA" dirty="0"/>
              <a:t>Id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CA" dirty="0"/>
              <a:t>Montant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CA" dirty="0"/>
              <a:t>Raison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CA" dirty="0"/>
              <a:t>type</a:t>
            </a:r>
          </a:p>
          <a:p>
            <a:pPr algn="l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8622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933BB-06F1-4170-8F68-8EDCB4228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0613"/>
          </a:xfrm>
        </p:spPr>
        <p:txBody>
          <a:bodyPr/>
          <a:lstStyle/>
          <a:p>
            <a:r>
              <a:rPr lang="fr-CA" dirty="0"/>
              <a:t>Balance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2955C1-D109-4F4F-B0AB-8C802B048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74487"/>
            <a:ext cx="9144000" cy="4125951"/>
          </a:xfrm>
        </p:spPr>
        <p:txBody>
          <a:bodyPr/>
          <a:lstStyle/>
          <a:p>
            <a:r>
              <a:rPr lang="fr-CA" dirty="0"/>
              <a:t>Elle représente la différence entre les entrées et les sorties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CA" dirty="0"/>
              <a:t>Date de dernière modification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fr-CA" dirty="0"/>
              <a:t>Montant</a:t>
            </a:r>
          </a:p>
          <a:p>
            <a:pPr algn="l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2596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D846E-48E5-41CA-B5CF-C0639EE4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D4990E-AB39-4772-9366-A73428A0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4212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160</Words>
  <Application>Microsoft Office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Finance</vt:lpstr>
      <vt:lpstr>Un Millitant</vt:lpstr>
      <vt:lpstr>Une inscription</vt:lpstr>
      <vt:lpstr>Financial flow</vt:lpstr>
      <vt:lpstr>Balance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</dc:title>
  <dc:creator>Utilisateur</dc:creator>
  <cp:lastModifiedBy>Utilisateur</cp:lastModifiedBy>
  <cp:revision>6</cp:revision>
  <dcterms:created xsi:type="dcterms:W3CDTF">2019-07-30T10:55:30Z</dcterms:created>
  <dcterms:modified xsi:type="dcterms:W3CDTF">2019-07-30T23:12:10Z</dcterms:modified>
</cp:coreProperties>
</file>