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57" r:id="rId4"/>
    <p:sldId id="272" r:id="rId5"/>
    <p:sldId id="258" r:id="rId6"/>
    <p:sldId id="267" r:id="rId7"/>
    <p:sldId id="269" r:id="rId8"/>
    <p:sldId id="275" r:id="rId9"/>
    <p:sldId id="277" r:id="rId10"/>
    <p:sldId id="278" r:id="rId11"/>
    <p:sldId id="279" r:id="rId12"/>
    <p:sldId id="280" r:id="rId13"/>
    <p:sldId id="266" r:id="rId14"/>
    <p:sldId id="281" r:id="rId15"/>
    <p:sldId id="263" r:id="rId16"/>
    <p:sldId id="28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03A06-C22D-495C-840A-C5997C335A4E}" v="24" dt="2023-06-06T10:36:20.139"/>
    <p1510:client id="{D8A1653C-9070-4E45-963D-BA32DBF9BE02}" v="917" dt="2023-06-06T10:46:58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sa dos Santos Manrique" userId="S::larissa.manrique@alunoescolassociais.org.br::efc4171e-1c07-43df-9c32-c4984771f22f" providerId="AD" clId="Web-{5B44D372-F7CE-4312-8047-DB9A3EB00542}"/>
    <pc:docChg chg="addSld modSld">
      <pc:chgData name="Larissa dos Santos Manrique" userId="S::larissa.manrique@alunoescolassociais.org.br::efc4171e-1c07-43df-9c32-c4984771f22f" providerId="AD" clId="Web-{5B44D372-F7CE-4312-8047-DB9A3EB00542}" dt="2023-05-16T20:08:34.740" v="43" actId="1076"/>
      <pc:docMkLst>
        <pc:docMk/>
      </pc:docMkLst>
      <pc:sldChg chg="addSp delSp modSp">
        <pc:chgData name="Larissa dos Santos Manrique" userId="S::larissa.manrique@alunoescolassociais.org.br::efc4171e-1c07-43df-9c32-c4984771f22f" providerId="AD" clId="Web-{5B44D372-F7CE-4312-8047-DB9A3EB00542}" dt="2023-05-16T20:05:47.281" v="21" actId="20577"/>
        <pc:sldMkLst>
          <pc:docMk/>
          <pc:sldMk cId="3779123087" sldId="262"/>
        </pc:sldMkLst>
        <pc:spChg chg="del mod">
          <ac:chgData name="Larissa dos Santos Manrique" userId="S::larissa.manrique@alunoescolassociais.org.br::efc4171e-1c07-43df-9c32-c4984771f22f" providerId="AD" clId="Web-{5B44D372-F7CE-4312-8047-DB9A3EB00542}" dt="2023-05-16T20:03:55.340" v="12"/>
          <ac:spMkLst>
            <pc:docMk/>
            <pc:sldMk cId="3779123087" sldId="262"/>
            <ac:spMk id="2" creationId="{D52DB245-1740-04CE-2E44-AD91A02DC923}"/>
          </ac:spMkLst>
        </pc:spChg>
        <pc:spChg chg="mod">
          <ac:chgData name="Larissa dos Santos Manrique" userId="S::larissa.manrique@alunoescolassociais.org.br::efc4171e-1c07-43df-9c32-c4984771f22f" providerId="AD" clId="Web-{5B44D372-F7CE-4312-8047-DB9A3EB00542}" dt="2023-05-16T20:05:47.281" v="21" actId="20577"/>
          <ac:spMkLst>
            <pc:docMk/>
            <pc:sldMk cId="3779123087" sldId="262"/>
            <ac:spMk id="3" creationId="{97FAA322-9223-BE0E-7BED-A3D9CE5FE7B1}"/>
          </ac:spMkLst>
        </pc:spChg>
        <pc:spChg chg="add del mod">
          <ac:chgData name="Larissa dos Santos Manrique" userId="S::larissa.manrique@alunoescolassociais.org.br::efc4171e-1c07-43df-9c32-c4984771f22f" providerId="AD" clId="Web-{5B44D372-F7CE-4312-8047-DB9A3EB00542}" dt="2023-05-16T20:03:59.294" v="13"/>
          <ac:spMkLst>
            <pc:docMk/>
            <pc:sldMk cId="3779123087" sldId="262"/>
            <ac:spMk id="5" creationId="{738634B1-581A-0441-64A8-FF72C675A43B}"/>
          </ac:spMkLst>
        </pc:spChg>
      </pc:sldChg>
      <pc:sldChg chg="modSp">
        <pc:chgData name="Larissa dos Santos Manrique" userId="S::larissa.manrique@alunoescolassociais.org.br::efc4171e-1c07-43df-9c32-c4984771f22f" providerId="AD" clId="Web-{5B44D372-F7CE-4312-8047-DB9A3EB00542}" dt="2023-05-16T20:08:34.740" v="43" actId="1076"/>
        <pc:sldMkLst>
          <pc:docMk/>
          <pc:sldMk cId="3370895455" sldId="263"/>
        </pc:sldMkLst>
        <pc:spChg chg="mod">
          <ac:chgData name="Larissa dos Santos Manrique" userId="S::larissa.manrique@alunoescolassociais.org.br::efc4171e-1c07-43df-9c32-c4984771f22f" providerId="AD" clId="Web-{5B44D372-F7CE-4312-8047-DB9A3EB00542}" dt="2023-05-16T20:08:34.740" v="43" actId="1076"/>
          <ac:spMkLst>
            <pc:docMk/>
            <pc:sldMk cId="3370895455" sldId="263"/>
            <ac:spMk id="2" creationId="{DC43290B-196A-EA66-DA5C-FA60B56D413D}"/>
          </ac:spMkLst>
        </pc:spChg>
        <pc:spChg chg="mod">
          <ac:chgData name="Larissa dos Santos Manrique" userId="S::larissa.manrique@alunoescolassociais.org.br::efc4171e-1c07-43df-9c32-c4984771f22f" providerId="AD" clId="Web-{5B44D372-F7CE-4312-8047-DB9A3EB00542}" dt="2023-05-16T20:08:12.333" v="42" actId="1076"/>
          <ac:spMkLst>
            <pc:docMk/>
            <pc:sldMk cId="3370895455" sldId="263"/>
            <ac:spMk id="3" creationId="{34A6BD4F-C608-A2CE-423D-AFE696BB0D41}"/>
          </ac:spMkLst>
        </pc:spChg>
      </pc:sldChg>
      <pc:sldChg chg="delSp modSp new">
        <pc:chgData name="Larissa dos Santos Manrique" userId="S::larissa.manrique@alunoescolassociais.org.br::efc4171e-1c07-43df-9c32-c4984771f22f" providerId="AD" clId="Web-{5B44D372-F7CE-4312-8047-DB9A3EB00542}" dt="2023-05-16T20:03:40.684" v="11" actId="14100"/>
        <pc:sldMkLst>
          <pc:docMk/>
          <pc:sldMk cId="3159562671" sldId="264"/>
        </pc:sldMkLst>
        <pc:spChg chg="del">
          <ac:chgData name="Larissa dos Santos Manrique" userId="S::larissa.manrique@alunoescolassociais.org.br::efc4171e-1c07-43df-9c32-c4984771f22f" providerId="AD" clId="Web-{5B44D372-F7CE-4312-8047-DB9A3EB00542}" dt="2023-05-16T20:03:30.839" v="7"/>
          <ac:spMkLst>
            <pc:docMk/>
            <pc:sldMk cId="3159562671" sldId="264"/>
            <ac:spMk id="2" creationId="{32456E3E-5BC7-2165-83E5-8392B908B708}"/>
          </ac:spMkLst>
        </pc:spChg>
        <pc:spChg chg="mod">
          <ac:chgData name="Larissa dos Santos Manrique" userId="S::larissa.manrique@alunoescolassociais.org.br::efc4171e-1c07-43df-9c32-c4984771f22f" providerId="AD" clId="Web-{5B44D372-F7CE-4312-8047-DB9A3EB00542}" dt="2023-05-16T20:03:40.684" v="11" actId="14100"/>
          <ac:spMkLst>
            <pc:docMk/>
            <pc:sldMk cId="3159562671" sldId="264"/>
            <ac:spMk id="3" creationId="{70BDA0E1-47F2-789A-6B88-38178BE9661B}"/>
          </ac:spMkLst>
        </pc:spChg>
      </pc:sldChg>
      <pc:sldChg chg="delSp modSp new">
        <pc:chgData name="Larissa dos Santos Manrique" userId="S::larissa.manrique@alunoescolassociais.org.br::efc4171e-1c07-43df-9c32-c4984771f22f" providerId="AD" clId="Web-{5B44D372-F7CE-4312-8047-DB9A3EB00542}" dt="2023-05-16T20:07:41.050" v="36" actId="20577"/>
        <pc:sldMkLst>
          <pc:docMk/>
          <pc:sldMk cId="412408215" sldId="265"/>
        </pc:sldMkLst>
        <pc:spChg chg="del">
          <ac:chgData name="Larissa dos Santos Manrique" userId="S::larissa.manrique@alunoescolassociais.org.br::efc4171e-1c07-43df-9c32-c4984771f22f" providerId="AD" clId="Web-{5B44D372-F7CE-4312-8047-DB9A3EB00542}" dt="2023-05-16T20:04:45.357" v="19"/>
          <ac:spMkLst>
            <pc:docMk/>
            <pc:sldMk cId="412408215" sldId="265"/>
            <ac:spMk id="2" creationId="{D6B98A0E-9B89-958C-8924-0F0B7772E5ED}"/>
          </ac:spMkLst>
        </pc:spChg>
        <pc:spChg chg="mod">
          <ac:chgData name="Larissa dos Santos Manrique" userId="S::larissa.manrique@alunoescolassociais.org.br::efc4171e-1c07-43df-9c32-c4984771f22f" providerId="AD" clId="Web-{5B44D372-F7CE-4312-8047-DB9A3EB00542}" dt="2023-05-16T20:07:41.050" v="36" actId="20577"/>
          <ac:spMkLst>
            <pc:docMk/>
            <pc:sldMk cId="412408215" sldId="265"/>
            <ac:spMk id="3" creationId="{565E1FB2-DDBB-0E33-76FD-9C1C4D1C1090}"/>
          </ac:spMkLst>
        </pc:spChg>
      </pc:sldChg>
    </pc:docChg>
  </pc:docChgLst>
  <pc:docChgLst>
    <pc:chgData name="Larissa dos Santos Manrique" userId="efc4171e-1c07-43df-9c32-c4984771f22f" providerId="ADAL" clId="{3F45C169-BB67-44C7-949B-4AD6025D3F00}"/>
    <pc:docChg chg="undo custSel modSld">
      <pc:chgData name="Larissa dos Santos Manrique" userId="efc4171e-1c07-43df-9c32-c4984771f22f" providerId="ADAL" clId="{3F45C169-BB67-44C7-949B-4AD6025D3F00}" dt="2023-05-19T11:15:30.557" v="87" actId="113"/>
      <pc:docMkLst>
        <pc:docMk/>
      </pc:docMkLst>
      <pc:sldChg chg="addSp delSp modSp mod">
        <pc:chgData name="Larissa dos Santos Manrique" userId="efc4171e-1c07-43df-9c32-c4984771f22f" providerId="ADAL" clId="{3F45C169-BB67-44C7-949B-4AD6025D3F00}" dt="2023-05-19T11:13:59.539" v="82" actId="1076"/>
        <pc:sldMkLst>
          <pc:docMk/>
          <pc:sldMk cId="2540821971" sldId="257"/>
        </pc:sldMkLst>
        <pc:spChg chg="mod">
          <ac:chgData name="Larissa dos Santos Manrique" userId="efc4171e-1c07-43df-9c32-c4984771f22f" providerId="ADAL" clId="{3F45C169-BB67-44C7-949B-4AD6025D3F00}" dt="2023-05-19T11:13:55.314" v="80" actId="26606"/>
          <ac:spMkLst>
            <pc:docMk/>
            <pc:sldMk cId="2540821971" sldId="257"/>
            <ac:spMk id="2" creationId="{2C0D8B0B-3FE9-C1AA-AF52-A981E7DA25E4}"/>
          </ac:spMkLst>
        </pc:spChg>
        <pc:spChg chg="mod">
          <ac:chgData name="Larissa dos Santos Manrique" userId="efc4171e-1c07-43df-9c32-c4984771f22f" providerId="ADAL" clId="{3F45C169-BB67-44C7-949B-4AD6025D3F00}" dt="2023-05-19T11:13:55.314" v="80" actId="26606"/>
          <ac:spMkLst>
            <pc:docMk/>
            <pc:sldMk cId="2540821971" sldId="257"/>
            <ac:spMk id="3" creationId="{9A52249D-FCBE-64BF-5B81-7892F0279B4F}"/>
          </ac:spMkLst>
        </pc:spChg>
        <pc:spChg chg="add del">
          <ac:chgData name="Larissa dos Santos Manrique" userId="efc4171e-1c07-43df-9c32-c4984771f22f" providerId="ADAL" clId="{3F45C169-BB67-44C7-949B-4AD6025D3F00}" dt="2023-05-19T11:13:55.314" v="80" actId="26606"/>
          <ac:spMkLst>
            <pc:docMk/>
            <pc:sldMk cId="2540821971" sldId="257"/>
            <ac:spMk id="79" creationId="{50CEED20-A22C-4FC3-BC0E-F4FE53FDEB97}"/>
          </ac:spMkLst>
        </pc:spChg>
        <pc:spChg chg="add del">
          <ac:chgData name="Larissa dos Santos Manrique" userId="efc4171e-1c07-43df-9c32-c4984771f22f" providerId="ADAL" clId="{3F45C169-BB67-44C7-949B-4AD6025D3F00}" dt="2023-05-19T11:13:55.314" v="80" actId="26606"/>
          <ac:spMkLst>
            <pc:docMk/>
            <pc:sldMk cId="2540821971" sldId="257"/>
            <ac:spMk id="86" creationId="{19C9EAEA-39D0-4B0E-A0EB-51E7B26740B1}"/>
          </ac:spMkLst>
        </pc:spChg>
        <pc:spChg chg="add del">
          <ac:chgData name="Larissa dos Santos Manrique" userId="efc4171e-1c07-43df-9c32-c4984771f22f" providerId="ADAL" clId="{3F45C169-BB67-44C7-949B-4AD6025D3F00}" dt="2023-05-19T11:13:55.314" v="80" actId="26606"/>
          <ac:spMkLst>
            <pc:docMk/>
            <pc:sldMk cId="2540821971" sldId="257"/>
            <ac:spMk id="88" creationId="{3873B707-463F-40B0-8227-E8CC6C67EB25}"/>
          </ac:spMkLst>
        </pc:spChg>
        <pc:spChg chg="add del">
          <ac:chgData name="Larissa dos Santos Manrique" userId="efc4171e-1c07-43df-9c32-c4984771f22f" providerId="ADAL" clId="{3F45C169-BB67-44C7-949B-4AD6025D3F00}" dt="2023-05-19T11:13:51.126" v="76" actId="26606"/>
          <ac:spMkLst>
            <pc:docMk/>
            <pc:sldMk cId="2540821971" sldId="257"/>
            <ac:spMk id="90" creationId="{22A397E7-BF60-45B2-84C7-B074B76C37A7}"/>
          </ac:spMkLst>
        </pc:spChg>
        <pc:spChg chg="add del">
          <ac:chgData name="Larissa dos Santos Manrique" userId="efc4171e-1c07-43df-9c32-c4984771f22f" providerId="ADAL" clId="{3F45C169-BB67-44C7-949B-4AD6025D3F00}" dt="2023-05-19T11:13:51.126" v="76" actId="26606"/>
          <ac:spMkLst>
            <pc:docMk/>
            <pc:sldMk cId="2540821971" sldId="257"/>
            <ac:spMk id="91" creationId="{890DEF05-784E-4B61-89E4-04C4ECF4E5A0}"/>
          </ac:spMkLst>
        </pc:spChg>
        <pc:spChg chg="add del">
          <ac:chgData name="Larissa dos Santos Manrique" userId="efc4171e-1c07-43df-9c32-c4984771f22f" providerId="ADAL" clId="{3F45C169-BB67-44C7-949B-4AD6025D3F00}" dt="2023-05-19T11:13:42.087" v="74" actId="26606"/>
          <ac:spMkLst>
            <pc:docMk/>
            <pc:sldMk cId="2540821971" sldId="257"/>
            <ac:spMk id="93" creationId="{C1DD1A8A-57D5-4A81-AD04-532B043C5611}"/>
          </ac:spMkLst>
        </pc:spChg>
        <pc:spChg chg="add del">
          <ac:chgData name="Larissa dos Santos Manrique" userId="efc4171e-1c07-43df-9c32-c4984771f22f" providerId="ADAL" clId="{3F45C169-BB67-44C7-949B-4AD6025D3F00}" dt="2023-05-19T11:13:42.087" v="74" actId="26606"/>
          <ac:spMkLst>
            <pc:docMk/>
            <pc:sldMk cId="2540821971" sldId="257"/>
            <ac:spMk id="95" creationId="{007891EC-4501-44ED-A8C8-B11B6DB767AB}"/>
          </ac:spMkLst>
        </pc:spChg>
        <pc:spChg chg="add del">
          <ac:chgData name="Larissa dos Santos Manrique" userId="efc4171e-1c07-43df-9c32-c4984771f22f" providerId="ADAL" clId="{3F45C169-BB67-44C7-949B-4AD6025D3F00}" dt="2023-05-19T11:13:53.051" v="78" actId="26606"/>
          <ac:spMkLst>
            <pc:docMk/>
            <pc:sldMk cId="2540821971" sldId="257"/>
            <ac:spMk id="99" creationId="{08C9B587-E65E-4B52-B37C-ABEBB6E87928}"/>
          </ac:spMkLst>
        </pc:spChg>
        <pc:spChg chg="add del">
          <ac:chgData name="Larissa dos Santos Manrique" userId="efc4171e-1c07-43df-9c32-c4984771f22f" providerId="ADAL" clId="{3F45C169-BB67-44C7-949B-4AD6025D3F00}" dt="2023-05-19T11:13:53.051" v="78" actId="26606"/>
          <ac:spMkLst>
            <pc:docMk/>
            <pc:sldMk cId="2540821971" sldId="257"/>
            <ac:spMk id="100" creationId="{E91DC736-0EF8-4F87-9146-EBF1D2EE4D3D}"/>
          </ac:spMkLst>
        </pc:spChg>
        <pc:spChg chg="add del">
          <ac:chgData name="Larissa dos Santos Manrique" userId="efc4171e-1c07-43df-9c32-c4984771f22f" providerId="ADAL" clId="{3F45C169-BB67-44C7-949B-4AD6025D3F00}" dt="2023-05-19T11:13:53.051" v="78" actId="26606"/>
          <ac:spMkLst>
            <pc:docMk/>
            <pc:sldMk cId="2540821971" sldId="257"/>
            <ac:spMk id="101" creationId="{097CD68E-23E3-4007-8847-CD0944C4F7BE}"/>
          </ac:spMkLst>
        </pc:spChg>
        <pc:spChg chg="add del">
          <ac:chgData name="Larissa dos Santos Manrique" userId="efc4171e-1c07-43df-9c32-c4984771f22f" providerId="ADAL" clId="{3F45C169-BB67-44C7-949B-4AD6025D3F00}" dt="2023-05-19T11:13:53.051" v="78" actId="26606"/>
          <ac:spMkLst>
            <pc:docMk/>
            <pc:sldMk cId="2540821971" sldId="257"/>
            <ac:spMk id="102" creationId="{AF2F604E-43BE-4DC3-B983-E071523364F8}"/>
          </ac:spMkLst>
        </pc:spChg>
        <pc:spChg chg="add del">
          <ac:chgData name="Larissa dos Santos Manrique" userId="efc4171e-1c07-43df-9c32-c4984771f22f" providerId="ADAL" clId="{3F45C169-BB67-44C7-949B-4AD6025D3F00}" dt="2023-05-19T11:13:55.314" v="80" actId="26606"/>
          <ac:spMkLst>
            <pc:docMk/>
            <pc:sldMk cId="2540821971" sldId="257"/>
            <ac:spMk id="104" creationId="{A3363022-C969-41E9-8EB2-E4C94908C1FA}"/>
          </ac:spMkLst>
        </pc:spChg>
        <pc:spChg chg="add del">
          <ac:chgData name="Larissa dos Santos Manrique" userId="efc4171e-1c07-43df-9c32-c4984771f22f" providerId="ADAL" clId="{3F45C169-BB67-44C7-949B-4AD6025D3F00}" dt="2023-05-19T11:13:55.314" v="80" actId="26606"/>
          <ac:spMkLst>
            <pc:docMk/>
            <pc:sldMk cId="2540821971" sldId="257"/>
            <ac:spMk id="105" creationId="{8D1AD6B3-BE88-4CEB-BA17-790657CC4729}"/>
          </ac:spMkLst>
        </pc:spChg>
        <pc:grpChg chg="add del">
          <ac:chgData name="Larissa dos Santos Manrique" userId="efc4171e-1c07-43df-9c32-c4984771f22f" providerId="ADAL" clId="{3F45C169-BB67-44C7-949B-4AD6025D3F00}" dt="2023-05-19T11:13:55.314" v="80" actId="26606"/>
          <ac:grpSpMkLst>
            <pc:docMk/>
            <pc:sldMk cId="2540821971" sldId="257"/>
            <ac:grpSpMk id="81" creationId="{032D8612-31EB-44CF-A1D0-14FD4C705424}"/>
          </ac:grpSpMkLst>
        </pc:grpChg>
        <pc:grpChg chg="add del">
          <ac:chgData name="Larissa dos Santos Manrique" userId="efc4171e-1c07-43df-9c32-c4984771f22f" providerId="ADAL" clId="{3F45C169-BB67-44C7-949B-4AD6025D3F00}" dt="2023-05-19T11:13:55.314" v="80" actId="26606"/>
          <ac:grpSpMkLst>
            <pc:docMk/>
            <pc:sldMk cId="2540821971" sldId="257"/>
            <ac:grpSpMk id="106" creationId="{89D1390B-7E13-4B4F-9CB2-391063412E54}"/>
          </ac:grpSpMkLst>
        </pc:grpChg>
        <pc:picChg chg="add mod ord">
          <ac:chgData name="Larissa dos Santos Manrique" userId="efc4171e-1c07-43df-9c32-c4984771f22f" providerId="ADAL" clId="{3F45C169-BB67-44C7-949B-4AD6025D3F00}" dt="2023-05-19T11:13:59.539" v="82" actId="1076"/>
          <ac:picMkLst>
            <pc:docMk/>
            <pc:sldMk cId="2540821971" sldId="257"/>
            <ac:picMk id="5" creationId="{FF02A738-3F38-F047-FDD0-CE0C2284BD28}"/>
          </ac:picMkLst>
        </pc:picChg>
        <pc:picChg chg="del">
          <ac:chgData name="Larissa dos Santos Manrique" userId="efc4171e-1c07-43df-9c32-c4984771f22f" providerId="ADAL" clId="{3F45C169-BB67-44C7-949B-4AD6025D3F00}" dt="2023-05-19T11:13:06.456" v="61" actId="478"/>
          <ac:picMkLst>
            <pc:docMk/>
            <pc:sldMk cId="2540821971" sldId="257"/>
            <ac:picMk id="76" creationId="{4169C60E-5CC3-A2BA-4090-35ED1E642E0E}"/>
          </ac:picMkLst>
        </pc:picChg>
        <pc:cxnChg chg="add del">
          <ac:chgData name="Larissa dos Santos Manrique" userId="efc4171e-1c07-43df-9c32-c4984771f22f" providerId="ADAL" clId="{3F45C169-BB67-44C7-949B-4AD6025D3F00}" dt="2023-05-19T11:13:51.126" v="76" actId="26606"/>
          <ac:cxnSpMkLst>
            <pc:docMk/>
            <pc:sldMk cId="2540821971" sldId="257"/>
            <ac:cxnSpMk id="97" creationId="{C41BAEC7-F7B0-4224-8B18-8F74B7D87F0B}"/>
          </ac:cxnSpMkLst>
        </pc:cxnChg>
      </pc:sldChg>
      <pc:sldChg chg="addSp delSp mod">
        <pc:chgData name="Larissa dos Santos Manrique" userId="efc4171e-1c07-43df-9c32-c4984771f22f" providerId="ADAL" clId="{3F45C169-BB67-44C7-949B-4AD6025D3F00}" dt="2023-05-19T11:05:41.952" v="39" actId="478"/>
        <pc:sldMkLst>
          <pc:docMk/>
          <pc:sldMk cId="2221274257" sldId="258"/>
        </pc:sldMkLst>
        <pc:picChg chg="add del">
          <ac:chgData name="Larissa dos Santos Manrique" userId="efc4171e-1c07-43df-9c32-c4984771f22f" providerId="ADAL" clId="{3F45C169-BB67-44C7-949B-4AD6025D3F00}" dt="2023-05-19T11:05:41.952" v="39" actId="478"/>
          <ac:picMkLst>
            <pc:docMk/>
            <pc:sldMk cId="2221274257" sldId="258"/>
            <ac:picMk id="5" creationId="{6B8F1BC8-2C89-6558-FA41-EFDB7CC76B16}"/>
          </ac:picMkLst>
        </pc:picChg>
      </pc:sldChg>
      <pc:sldChg chg="modSp mod">
        <pc:chgData name="Larissa dos Santos Manrique" userId="efc4171e-1c07-43df-9c32-c4984771f22f" providerId="ADAL" clId="{3F45C169-BB67-44C7-949B-4AD6025D3F00}" dt="2023-05-19T11:05:27.969" v="37" actId="14100"/>
        <pc:sldMkLst>
          <pc:docMk/>
          <pc:sldMk cId="3110708268" sldId="267"/>
        </pc:sldMkLst>
        <pc:picChg chg="mod">
          <ac:chgData name="Larissa dos Santos Manrique" userId="efc4171e-1c07-43df-9c32-c4984771f22f" providerId="ADAL" clId="{3F45C169-BB67-44C7-949B-4AD6025D3F00}" dt="2023-05-19T11:05:27.969" v="37" actId="14100"/>
          <ac:picMkLst>
            <pc:docMk/>
            <pc:sldMk cId="3110708268" sldId="267"/>
            <ac:picMk id="5" creationId="{103925D2-730C-A9A3-D679-7FA5C787AF4F}"/>
          </ac:picMkLst>
        </pc:picChg>
      </pc:sldChg>
      <pc:sldChg chg="modSp mod">
        <pc:chgData name="Larissa dos Santos Manrique" userId="efc4171e-1c07-43df-9c32-c4984771f22f" providerId="ADAL" clId="{3F45C169-BB67-44C7-949B-4AD6025D3F00}" dt="2023-05-19T11:06:42.207" v="56" actId="20577"/>
        <pc:sldMkLst>
          <pc:docMk/>
          <pc:sldMk cId="737613209" sldId="269"/>
        </pc:sldMkLst>
        <pc:spChg chg="mod">
          <ac:chgData name="Larissa dos Santos Manrique" userId="efc4171e-1c07-43df-9c32-c4984771f22f" providerId="ADAL" clId="{3F45C169-BB67-44C7-949B-4AD6025D3F00}" dt="2023-05-19T11:06:42.207" v="56" actId="20577"/>
          <ac:spMkLst>
            <pc:docMk/>
            <pc:sldMk cId="737613209" sldId="269"/>
            <ac:spMk id="8" creationId="{769D934A-6311-415F-5DB2-5A7820593436}"/>
          </ac:spMkLst>
        </pc:spChg>
      </pc:sldChg>
      <pc:sldChg chg="modSp mod">
        <pc:chgData name="Larissa dos Santos Manrique" userId="efc4171e-1c07-43df-9c32-c4984771f22f" providerId="ADAL" clId="{3F45C169-BB67-44C7-949B-4AD6025D3F00}" dt="2023-05-19T11:15:30.557" v="87" actId="113"/>
        <pc:sldMkLst>
          <pc:docMk/>
          <pc:sldMk cId="337617196" sldId="272"/>
        </pc:sldMkLst>
        <pc:spChg chg="mod">
          <ac:chgData name="Larissa dos Santos Manrique" userId="efc4171e-1c07-43df-9c32-c4984771f22f" providerId="ADAL" clId="{3F45C169-BB67-44C7-949B-4AD6025D3F00}" dt="2023-05-19T11:15:30.557" v="87" actId="113"/>
          <ac:spMkLst>
            <pc:docMk/>
            <pc:sldMk cId="337617196" sldId="272"/>
            <ac:spMk id="3" creationId="{7AC35C32-CFF4-913E-053C-6A730FBC0BFB}"/>
          </ac:spMkLst>
        </pc:spChg>
      </pc:sldChg>
      <pc:sldChg chg="modSp mod">
        <pc:chgData name="Larissa dos Santos Manrique" userId="efc4171e-1c07-43df-9c32-c4984771f22f" providerId="ADAL" clId="{3F45C169-BB67-44C7-949B-4AD6025D3F00}" dt="2023-05-19T11:07:30.311" v="60" actId="255"/>
        <pc:sldMkLst>
          <pc:docMk/>
          <pc:sldMk cId="589582239" sldId="274"/>
        </pc:sldMkLst>
        <pc:spChg chg="mod">
          <ac:chgData name="Larissa dos Santos Manrique" userId="efc4171e-1c07-43df-9c32-c4984771f22f" providerId="ADAL" clId="{3F45C169-BB67-44C7-949B-4AD6025D3F00}" dt="2023-05-19T11:07:09.925" v="59" actId="2711"/>
          <ac:spMkLst>
            <pc:docMk/>
            <pc:sldMk cId="589582239" sldId="274"/>
            <ac:spMk id="2" creationId="{5A9F4474-F357-C6CD-EEE0-04274F245D5D}"/>
          </ac:spMkLst>
        </pc:spChg>
        <pc:spChg chg="mod">
          <ac:chgData name="Larissa dos Santos Manrique" userId="efc4171e-1c07-43df-9c32-c4984771f22f" providerId="ADAL" clId="{3F45C169-BB67-44C7-949B-4AD6025D3F00}" dt="2023-05-19T11:07:30.311" v="60" actId="255"/>
          <ac:spMkLst>
            <pc:docMk/>
            <pc:sldMk cId="589582239" sldId="274"/>
            <ac:spMk id="3" creationId="{FB8E8DD2-16A1-20F2-B5DD-7FDD90845825}"/>
          </ac:spMkLst>
        </pc:spChg>
      </pc:sldChg>
    </pc:docChg>
  </pc:docChgLst>
  <pc:docChgLst>
    <pc:chgData name="EMILLY CAROLINE DE ANDRADE CHAGAS" userId="fb55a273-40f9-4e4b-804a-2e646152b43e" providerId="ADAL" clId="{45603A06-C22D-495C-840A-C5997C335A4E}"/>
    <pc:docChg chg="undo custSel addSld modSld sldOrd">
      <pc:chgData name="EMILLY CAROLINE DE ANDRADE CHAGAS" userId="fb55a273-40f9-4e4b-804a-2e646152b43e" providerId="ADAL" clId="{45603A06-C22D-495C-840A-C5997C335A4E}" dt="2023-06-06T10:36:20.139" v="681" actId="14100"/>
      <pc:docMkLst>
        <pc:docMk/>
      </pc:docMkLst>
      <pc:sldChg chg="modSp">
        <pc:chgData name="EMILLY CAROLINE DE ANDRADE CHAGAS" userId="fb55a273-40f9-4e4b-804a-2e646152b43e" providerId="ADAL" clId="{45603A06-C22D-495C-840A-C5997C335A4E}" dt="2023-05-30T11:29:30.509" v="507" actId="20577"/>
        <pc:sldMkLst>
          <pc:docMk/>
          <pc:sldMk cId="1532511715" sldId="256"/>
        </pc:sldMkLst>
        <pc:spChg chg="mod">
          <ac:chgData name="EMILLY CAROLINE DE ANDRADE CHAGAS" userId="fb55a273-40f9-4e4b-804a-2e646152b43e" providerId="ADAL" clId="{45603A06-C22D-495C-840A-C5997C335A4E}" dt="2023-05-30T11:29:30.509" v="507" actId="20577"/>
          <ac:spMkLst>
            <pc:docMk/>
            <pc:sldMk cId="1532511715" sldId="256"/>
            <ac:spMk id="2" creationId="{03A24BB4-8FF4-340F-F74D-E7A0671ABE53}"/>
          </ac:spMkLst>
        </pc:spChg>
      </pc:sldChg>
      <pc:sldChg chg="modSp mod">
        <pc:chgData name="EMILLY CAROLINE DE ANDRADE CHAGAS" userId="fb55a273-40f9-4e4b-804a-2e646152b43e" providerId="ADAL" clId="{45603A06-C22D-495C-840A-C5997C335A4E}" dt="2023-05-31T12:44:19.585" v="588" actId="20577"/>
        <pc:sldMkLst>
          <pc:docMk/>
          <pc:sldMk cId="2540821971" sldId="257"/>
        </pc:sldMkLst>
        <pc:spChg chg="mod">
          <ac:chgData name="EMILLY CAROLINE DE ANDRADE CHAGAS" userId="fb55a273-40f9-4e4b-804a-2e646152b43e" providerId="ADAL" clId="{45603A06-C22D-495C-840A-C5997C335A4E}" dt="2023-05-31T12:44:19.585" v="588" actId="20577"/>
          <ac:spMkLst>
            <pc:docMk/>
            <pc:sldMk cId="2540821971" sldId="257"/>
            <ac:spMk id="2" creationId="{2C0D8B0B-3FE9-C1AA-AF52-A981E7DA25E4}"/>
          </ac:spMkLst>
        </pc:spChg>
        <pc:spChg chg="mod">
          <ac:chgData name="EMILLY CAROLINE DE ANDRADE CHAGAS" userId="fb55a273-40f9-4e4b-804a-2e646152b43e" providerId="ADAL" clId="{45603A06-C22D-495C-840A-C5997C335A4E}" dt="2023-05-23T11:10:00.914" v="250" actId="1076"/>
          <ac:spMkLst>
            <pc:docMk/>
            <pc:sldMk cId="2540821971" sldId="257"/>
            <ac:spMk id="3" creationId="{9A52249D-FCBE-64BF-5B81-7892F0279B4F}"/>
          </ac:spMkLst>
        </pc:spChg>
      </pc:sldChg>
      <pc:sldChg chg="modSp mod modAnim">
        <pc:chgData name="EMILLY CAROLINE DE ANDRADE CHAGAS" userId="fb55a273-40f9-4e4b-804a-2e646152b43e" providerId="ADAL" clId="{45603A06-C22D-495C-840A-C5997C335A4E}" dt="2023-06-06T10:32:23.598" v="672" actId="1076"/>
        <pc:sldMkLst>
          <pc:docMk/>
          <pc:sldMk cId="2221274257" sldId="258"/>
        </pc:sldMkLst>
        <pc:spChg chg="mod">
          <ac:chgData name="EMILLY CAROLINE DE ANDRADE CHAGAS" userId="fb55a273-40f9-4e4b-804a-2e646152b43e" providerId="ADAL" clId="{45603A06-C22D-495C-840A-C5997C335A4E}" dt="2023-06-06T10:32:23.598" v="672" actId="1076"/>
          <ac:spMkLst>
            <pc:docMk/>
            <pc:sldMk cId="2221274257" sldId="258"/>
            <ac:spMk id="2" creationId="{03A24BB4-8FF4-340F-F74D-E7A0671ABE53}"/>
          </ac:spMkLst>
        </pc:spChg>
        <pc:spChg chg="mod">
          <ac:chgData name="EMILLY CAROLINE DE ANDRADE CHAGAS" userId="fb55a273-40f9-4e4b-804a-2e646152b43e" providerId="ADAL" clId="{45603A06-C22D-495C-840A-C5997C335A4E}" dt="2023-05-31T13:01:37.108" v="607" actId="20577"/>
          <ac:spMkLst>
            <pc:docMk/>
            <pc:sldMk cId="2221274257" sldId="258"/>
            <ac:spMk id="3" creationId="{306E9370-0ADA-20FE-62FD-8E42D74A9A95}"/>
          </ac:spMkLst>
        </pc:spChg>
      </pc:sldChg>
      <pc:sldChg chg="modSp mod">
        <pc:chgData name="EMILLY CAROLINE DE ANDRADE CHAGAS" userId="fb55a273-40f9-4e4b-804a-2e646152b43e" providerId="ADAL" clId="{45603A06-C22D-495C-840A-C5997C335A4E}" dt="2023-05-23T10:17:12.074" v="47" actId="5793"/>
        <pc:sldMkLst>
          <pc:docMk/>
          <pc:sldMk cId="3370895455" sldId="263"/>
        </pc:sldMkLst>
        <pc:spChg chg="mod">
          <ac:chgData name="EMILLY CAROLINE DE ANDRADE CHAGAS" userId="fb55a273-40f9-4e4b-804a-2e646152b43e" providerId="ADAL" clId="{45603A06-C22D-495C-840A-C5997C335A4E}" dt="2023-05-23T10:17:12.074" v="47" actId="5793"/>
          <ac:spMkLst>
            <pc:docMk/>
            <pc:sldMk cId="3370895455" sldId="263"/>
            <ac:spMk id="3" creationId="{34A6BD4F-C608-A2CE-423D-AFE696BB0D41}"/>
          </ac:spMkLst>
        </pc:spChg>
      </pc:sldChg>
      <pc:sldChg chg="addSp delSp modSp mod">
        <pc:chgData name="EMILLY CAROLINE DE ANDRADE CHAGAS" userId="fb55a273-40f9-4e4b-804a-2e646152b43e" providerId="ADAL" clId="{45603A06-C22D-495C-840A-C5997C335A4E}" dt="2023-06-06T10:36:20.139" v="681" actId="14100"/>
        <pc:sldMkLst>
          <pc:docMk/>
          <pc:sldMk cId="3668329572" sldId="266"/>
        </pc:sldMkLst>
        <pc:spChg chg="mod">
          <ac:chgData name="EMILLY CAROLINE DE ANDRADE CHAGAS" userId="fb55a273-40f9-4e4b-804a-2e646152b43e" providerId="ADAL" clId="{45603A06-C22D-495C-840A-C5997C335A4E}" dt="2023-05-31T13:07:21.426" v="655" actId="20577"/>
          <ac:spMkLst>
            <pc:docMk/>
            <pc:sldMk cId="3668329572" sldId="266"/>
            <ac:spMk id="3" creationId="{A89D1E86-3000-21F5-7D1F-EE509913B3F1}"/>
          </ac:spMkLst>
        </pc:spChg>
        <pc:picChg chg="add del mod">
          <ac:chgData name="EMILLY CAROLINE DE ANDRADE CHAGAS" userId="fb55a273-40f9-4e4b-804a-2e646152b43e" providerId="ADAL" clId="{45603A06-C22D-495C-840A-C5997C335A4E}" dt="2023-06-06T10:35:51.167" v="673" actId="478"/>
          <ac:picMkLst>
            <pc:docMk/>
            <pc:sldMk cId="3668329572" sldId="266"/>
            <ac:picMk id="5" creationId="{AAC4D54B-DC8D-DED2-B206-8F5603DC47D2}"/>
          </ac:picMkLst>
        </pc:picChg>
        <pc:picChg chg="add mod">
          <ac:chgData name="EMILLY CAROLINE DE ANDRADE CHAGAS" userId="fb55a273-40f9-4e4b-804a-2e646152b43e" providerId="ADAL" clId="{45603A06-C22D-495C-840A-C5997C335A4E}" dt="2023-06-06T10:36:20.139" v="681" actId="14100"/>
          <ac:picMkLst>
            <pc:docMk/>
            <pc:sldMk cId="3668329572" sldId="266"/>
            <ac:picMk id="6" creationId="{C7287A38-9979-DBC9-D78A-016CFD75983C}"/>
          </ac:picMkLst>
        </pc:picChg>
        <pc:picChg chg="add del mod">
          <ac:chgData name="EMILLY CAROLINE DE ANDRADE CHAGAS" userId="fb55a273-40f9-4e4b-804a-2e646152b43e" providerId="ADAL" clId="{45603A06-C22D-495C-840A-C5997C335A4E}" dt="2023-05-23T10:52:11.598" v="241" actId="478"/>
          <ac:picMkLst>
            <pc:docMk/>
            <pc:sldMk cId="3668329572" sldId="266"/>
            <ac:picMk id="15" creationId="{2DC5A32B-7037-C93F-BAE8-A5C89445F908}"/>
          </ac:picMkLst>
        </pc:picChg>
      </pc:sldChg>
      <pc:sldChg chg="modSp mod">
        <pc:chgData name="EMILLY CAROLINE DE ANDRADE CHAGAS" userId="fb55a273-40f9-4e4b-804a-2e646152b43e" providerId="ADAL" clId="{45603A06-C22D-495C-840A-C5997C335A4E}" dt="2023-05-31T14:22:16.808" v="657" actId="1076"/>
        <pc:sldMkLst>
          <pc:docMk/>
          <pc:sldMk cId="3110708268" sldId="267"/>
        </pc:sldMkLst>
        <pc:spChg chg="mod">
          <ac:chgData name="EMILLY CAROLINE DE ANDRADE CHAGAS" userId="fb55a273-40f9-4e4b-804a-2e646152b43e" providerId="ADAL" clId="{45603A06-C22D-495C-840A-C5997C335A4E}" dt="2023-05-31T14:22:12.800" v="656" actId="1076"/>
          <ac:spMkLst>
            <pc:docMk/>
            <pc:sldMk cId="3110708268" sldId="267"/>
            <ac:spMk id="2" creationId="{7C6725D7-DF53-A224-C9D7-85CCD29588FC}"/>
          </ac:spMkLst>
        </pc:spChg>
        <pc:spChg chg="mod">
          <ac:chgData name="EMILLY CAROLINE DE ANDRADE CHAGAS" userId="fb55a273-40f9-4e4b-804a-2e646152b43e" providerId="ADAL" clId="{45603A06-C22D-495C-840A-C5997C335A4E}" dt="2023-05-31T14:22:16.808" v="657" actId="1076"/>
          <ac:spMkLst>
            <pc:docMk/>
            <pc:sldMk cId="3110708268" sldId="267"/>
            <ac:spMk id="4" creationId="{2C54E499-5598-DA74-AFFB-49C4B2BC3967}"/>
          </ac:spMkLst>
        </pc:spChg>
      </pc:sldChg>
      <pc:sldChg chg="addSp delSp modSp mod">
        <pc:chgData name="EMILLY CAROLINE DE ANDRADE CHAGAS" userId="fb55a273-40f9-4e4b-804a-2e646152b43e" providerId="ADAL" clId="{45603A06-C22D-495C-840A-C5997C335A4E}" dt="2023-05-26T12:48:42.876" v="261" actId="1076"/>
        <pc:sldMkLst>
          <pc:docMk/>
          <pc:sldMk cId="737613209" sldId="269"/>
        </pc:sldMkLst>
        <pc:picChg chg="add mod">
          <ac:chgData name="EMILLY CAROLINE DE ANDRADE CHAGAS" userId="fb55a273-40f9-4e4b-804a-2e646152b43e" providerId="ADAL" clId="{45603A06-C22D-495C-840A-C5997C335A4E}" dt="2023-05-26T12:48:42.876" v="261" actId="1076"/>
          <ac:picMkLst>
            <pc:docMk/>
            <pc:sldMk cId="737613209" sldId="269"/>
            <ac:picMk id="4" creationId="{56A073B8-1268-72B5-0867-2335178550F0}"/>
          </ac:picMkLst>
        </pc:picChg>
        <pc:picChg chg="del mod">
          <ac:chgData name="EMILLY CAROLINE DE ANDRADE CHAGAS" userId="fb55a273-40f9-4e4b-804a-2e646152b43e" providerId="ADAL" clId="{45603A06-C22D-495C-840A-C5997C335A4E}" dt="2023-05-26T12:46:56.163" v="254" actId="478"/>
          <ac:picMkLst>
            <pc:docMk/>
            <pc:sldMk cId="737613209" sldId="269"/>
            <ac:picMk id="6" creationId="{A09DF65E-7ADA-5143-9297-587414EF918E}"/>
          </ac:picMkLst>
        </pc:picChg>
      </pc:sldChg>
      <pc:sldChg chg="modSp mod">
        <pc:chgData name="EMILLY CAROLINE DE ANDRADE CHAGAS" userId="fb55a273-40f9-4e4b-804a-2e646152b43e" providerId="ADAL" clId="{45603A06-C22D-495C-840A-C5997C335A4E}" dt="2023-05-30T11:33:06.642" v="546" actId="20577"/>
        <pc:sldMkLst>
          <pc:docMk/>
          <pc:sldMk cId="337617196" sldId="272"/>
        </pc:sldMkLst>
        <pc:spChg chg="mod">
          <ac:chgData name="EMILLY CAROLINE DE ANDRADE CHAGAS" userId="fb55a273-40f9-4e4b-804a-2e646152b43e" providerId="ADAL" clId="{45603A06-C22D-495C-840A-C5997C335A4E}" dt="2023-05-23T10:40:16.326" v="113" actId="20577"/>
          <ac:spMkLst>
            <pc:docMk/>
            <pc:sldMk cId="337617196" sldId="272"/>
            <ac:spMk id="2" creationId="{5810143B-55F2-4EA3-1DCB-358DB13C86DD}"/>
          </ac:spMkLst>
        </pc:spChg>
        <pc:spChg chg="mod">
          <ac:chgData name="EMILLY CAROLINE DE ANDRADE CHAGAS" userId="fb55a273-40f9-4e4b-804a-2e646152b43e" providerId="ADAL" clId="{45603A06-C22D-495C-840A-C5997C335A4E}" dt="2023-05-30T11:33:06.642" v="546" actId="20577"/>
          <ac:spMkLst>
            <pc:docMk/>
            <pc:sldMk cId="337617196" sldId="272"/>
            <ac:spMk id="3" creationId="{7AC35C32-CFF4-913E-053C-6A730FBC0BFB}"/>
          </ac:spMkLst>
        </pc:spChg>
      </pc:sldChg>
      <pc:sldChg chg="modSp mod">
        <pc:chgData name="EMILLY CAROLINE DE ANDRADE CHAGAS" userId="fb55a273-40f9-4e4b-804a-2e646152b43e" providerId="ADAL" clId="{45603A06-C22D-495C-840A-C5997C335A4E}" dt="2023-05-31T12:44:06.764" v="574" actId="20577"/>
        <pc:sldMkLst>
          <pc:docMk/>
          <pc:sldMk cId="589582239" sldId="274"/>
        </pc:sldMkLst>
        <pc:spChg chg="mod">
          <ac:chgData name="EMILLY CAROLINE DE ANDRADE CHAGAS" userId="fb55a273-40f9-4e4b-804a-2e646152b43e" providerId="ADAL" clId="{45603A06-C22D-495C-840A-C5997C335A4E}" dt="2023-05-31T12:44:06.764" v="574" actId="20577"/>
          <ac:spMkLst>
            <pc:docMk/>
            <pc:sldMk cId="589582239" sldId="274"/>
            <ac:spMk id="2" creationId="{5A9F4474-F357-C6CD-EEE0-04274F245D5D}"/>
          </ac:spMkLst>
        </pc:spChg>
      </pc:sldChg>
      <pc:sldChg chg="addSp delSp modSp new mod setBg">
        <pc:chgData name="EMILLY CAROLINE DE ANDRADE CHAGAS" userId="fb55a273-40f9-4e4b-804a-2e646152b43e" providerId="ADAL" clId="{45603A06-C22D-495C-840A-C5997C335A4E}" dt="2023-05-23T10:52:04.246" v="240" actId="20577"/>
        <pc:sldMkLst>
          <pc:docMk/>
          <pc:sldMk cId="3986322211" sldId="275"/>
        </pc:sldMkLst>
        <pc:spChg chg="mod">
          <ac:chgData name="EMILLY CAROLINE DE ANDRADE CHAGAS" userId="fb55a273-40f9-4e4b-804a-2e646152b43e" providerId="ADAL" clId="{45603A06-C22D-495C-840A-C5997C335A4E}" dt="2023-05-23T10:52:04.246" v="240" actId="20577"/>
          <ac:spMkLst>
            <pc:docMk/>
            <pc:sldMk cId="3986322211" sldId="275"/>
            <ac:spMk id="2" creationId="{1DC2F998-D9E8-E86F-9A1B-434995434AE9}"/>
          </ac:spMkLst>
        </pc:spChg>
        <pc:spChg chg="del mod">
          <ac:chgData name="EMILLY CAROLINE DE ANDRADE CHAGAS" userId="fb55a273-40f9-4e4b-804a-2e646152b43e" providerId="ADAL" clId="{45603A06-C22D-495C-840A-C5997C335A4E}" dt="2023-05-23T10:50:24.443" v="186"/>
          <ac:spMkLst>
            <pc:docMk/>
            <pc:sldMk cId="3986322211" sldId="275"/>
            <ac:spMk id="3" creationId="{069C65C0-991C-8612-72A2-954EB6707ACB}"/>
          </ac:spMkLst>
        </pc:spChg>
        <pc:spChg chg="add">
          <ac:chgData name="EMILLY CAROLINE DE ANDRADE CHAGAS" userId="fb55a273-40f9-4e4b-804a-2e646152b43e" providerId="ADAL" clId="{45603A06-C22D-495C-840A-C5997C335A4E}" dt="2023-05-23T10:49:47.774" v="185" actId="26606"/>
          <ac:spMkLst>
            <pc:docMk/>
            <pc:sldMk cId="3986322211" sldId="275"/>
            <ac:spMk id="8" creationId="{907EF6B7-1338-4443-8C46-6A318D952DFD}"/>
          </ac:spMkLst>
        </pc:spChg>
        <pc:spChg chg="add">
          <ac:chgData name="EMILLY CAROLINE DE ANDRADE CHAGAS" userId="fb55a273-40f9-4e4b-804a-2e646152b43e" providerId="ADAL" clId="{45603A06-C22D-495C-840A-C5997C335A4E}" dt="2023-05-23T10:49:47.774" v="185" actId="26606"/>
          <ac:spMkLst>
            <pc:docMk/>
            <pc:sldMk cId="3986322211" sldId="275"/>
            <ac:spMk id="10" creationId="{DAAE4CDD-124C-4DCF-9584-B6033B545DD5}"/>
          </ac:spMkLst>
        </pc:spChg>
        <pc:spChg chg="add">
          <ac:chgData name="EMILLY CAROLINE DE ANDRADE CHAGAS" userId="fb55a273-40f9-4e4b-804a-2e646152b43e" providerId="ADAL" clId="{45603A06-C22D-495C-840A-C5997C335A4E}" dt="2023-05-23T10:49:47.774" v="185" actId="26606"/>
          <ac:spMkLst>
            <pc:docMk/>
            <pc:sldMk cId="3986322211" sldId="275"/>
            <ac:spMk id="12" creationId="{081E4A58-353D-44AE-B2FC-2A74E2E400F7}"/>
          </ac:spMkLst>
        </pc:spChg>
        <pc:picChg chg="add mod">
          <ac:chgData name="EMILLY CAROLINE DE ANDRADE CHAGAS" userId="fb55a273-40f9-4e4b-804a-2e646152b43e" providerId="ADAL" clId="{45603A06-C22D-495C-840A-C5997C335A4E}" dt="2023-05-23T10:51:06.496" v="194" actId="1076"/>
          <ac:picMkLst>
            <pc:docMk/>
            <pc:sldMk cId="3986322211" sldId="275"/>
            <ac:picMk id="5" creationId="{D7CE8D3A-7E79-B1C7-FF21-9FF6FF39126D}"/>
          </ac:picMkLst>
        </pc:picChg>
      </pc:sldChg>
      <pc:sldChg chg="addSp delSp modSp new mod setBg">
        <pc:chgData name="EMILLY CAROLINE DE ANDRADE CHAGAS" userId="fb55a273-40f9-4e4b-804a-2e646152b43e" providerId="ADAL" clId="{45603A06-C22D-495C-840A-C5997C335A4E}" dt="2023-05-31T12:48:03.143" v="591" actId="1076"/>
        <pc:sldMkLst>
          <pc:docMk/>
          <pc:sldMk cId="145783941" sldId="276"/>
        </pc:sldMkLst>
        <pc:spChg chg="mod">
          <ac:chgData name="EMILLY CAROLINE DE ANDRADE CHAGAS" userId="fb55a273-40f9-4e4b-804a-2e646152b43e" providerId="ADAL" clId="{45603A06-C22D-495C-840A-C5997C335A4E}" dt="2023-05-31T12:48:03.143" v="591" actId="1076"/>
          <ac:spMkLst>
            <pc:docMk/>
            <pc:sldMk cId="145783941" sldId="276"/>
            <ac:spMk id="2" creationId="{3114E30D-50A6-3333-63B3-F4E6E14CC1DB}"/>
          </ac:spMkLst>
        </pc:spChg>
        <pc:spChg chg="del">
          <ac:chgData name="EMILLY CAROLINE DE ANDRADE CHAGAS" userId="fb55a273-40f9-4e4b-804a-2e646152b43e" providerId="ADAL" clId="{45603A06-C22D-495C-840A-C5997C335A4E}" dt="2023-05-30T11:15:15.826" v="263"/>
          <ac:spMkLst>
            <pc:docMk/>
            <pc:sldMk cId="145783941" sldId="276"/>
            <ac:spMk id="3" creationId="{89949A14-3D91-56CA-5693-9D716066FD7A}"/>
          </ac:spMkLst>
        </pc:spChg>
        <pc:spChg chg="add del">
          <ac:chgData name="EMILLY CAROLINE DE ANDRADE CHAGAS" userId="fb55a273-40f9-4e4b-804a-2e646152b43e" providerId="ADAL" clId="{45603A06-C22D-495C-840A-C5997C335A4E}" dt="2023-05-30T11:15:27.086" v="267" actId="26606"/>
          <ac:spMkLst>
            <pc:docMk/>
            <pc:sldMk cId="145783941" sldId="276"/>
            <ac:spMk id="9" creationId="{63FB5339-8C47-57A1-BC6A-FE1456D3B63D}"/>
          </ac:spMkLst>
        </pc:spChg>
        <pc:spChg chg="add del">
          <ac:chgData name="EMILLY CAROLINE DE ANDRADE CHAGAS" userId="fb55a273-40f9-4e4b-804a-2e646152b43e" providerId="ADAL" clId="{45603A06-C22D-495C-840A-C5997C335A4E}" dt="2023-05-30T11:15:27.086" v="267" actId="26606"/>
          <ac:spMkLst>
            <pc:docMk/>
            <pc:sldMk cId="145783941" sldId="276"/>
            <ac:spMk id="12" creationId="{F13C74B1-5B17-4795-BED0-7140497B445A}"/>
          </ac:spMkLst>
        </pc:spChg>
        <pc:spChg chg="add del">
          <ac:chgData name="EMILLY CAROLINE DE ANDRADE CHAGAS" userId="fb55a273-40f9-4e4b-804a-2e646152b43e" providerId="ADAL" clId="{45603A06-C22D-495C-840A-C5997C335A4E}" dt="2023-05-30T11:15:27.086" v="267" actId="26606"/>
          <ac:spMkLst>
            <pc:docMk/>
            <pc:sldMk cId="145783941" sldId="276"/>
            <ac:spMk id="14" creationId="{D4974D33-8DC5-464E-8C6D-BE58F0669C17}"/>
          </ac:spMkLst>
        </pc:spChg>
        <pc:spChg chg="add del">
          <ac:chgData name="EMILLY CAROLINE DE ANDRADE CHAGAS" userId="fb55a273-40f9-4e4b-804a-2e646152b43e" providerId="ADAL" clId="{45603A06-C22D-495C-840A-C5997C335A4E}" dt="2023-05-30T11:15:29.224" v="269" actId="26606"/>
          <ac:spMkLst>
            <pc:docMk/>
            <pc:sldMk cId="145783941" sldId="276"/>
            <ac:spMk id="16" creationId="{B95B9BA8-1D69-4796-85F5-B6D0BD52354B}"/>
          </ac:spMkLst>
        </pc:spChg>
        <pc:spChg chg="add del">
          <ac:chgData name="EMILLY CAROLINE DE ANDRADE CHAGAS" userId="fb55a273-40f9-4e4b-804a-2e646152b43e" providerId="ADAL" clId="{45603A06-C22D-495C-840A-C5997C335A4E}" dt="2023-05-30T11:15:29.224" v="269" actId="26606"/>
          <ac:spMkLst>
            <pc:docMk/>
            <pc:sldMk cId="145783941" sldId="276"/>
            <ac:spMk id="17" creationId="{CB4D7B5B-6A44-FCD1-DCDE-C15C6AF849C3}"/>
          </ac:spMkLst>
        </pc:spChg>
        <pc:spChg chg="add">
          <ac:chgData name="EMILLY CAROLINE DE ANDRADE CHAGAS" userId="fb55a273-40f9-4e4b-804a-2e646152b43e" providerId="ADAL" clId="{45603A06-C22D-495C-840A-C5997C335A4E}" dt="2023-05-30T11:15:29.231" v="270" actId="26606"/>
          <ac:spMkLst>
            <pc:docMk/>
            <pc:sldMk cId="145783941" sldId="276"/>
            <ac:spMk id="19" creationId="{2EB492CD-616E-47F8-933B-5E2D952A0593}"/>
          </ac:spMkLst>
        </pc:spChg>
        <pc:spChg chg="add">
          <ac:chgData name="EMILLY CAROLINE DE ANDRADE CHAGAS" userId="fb55a273-40f9-4e4b-804a-2e646152b43e" providerId="ADAL" clId="{45603A06-C22D-495C-840A-C5997C335A4E}" dt="2023-05-30T11:15:29.231" v="270" actId="26606"/>
          <ac:spMkLst>
            <pc:docMk/>
            <pc:sldMk cId="145783941" sldId="276"/>
            <ac:spMk id="20" creationId="{59383CF9-23B5-4335-9B21-1791C4CF1C75}"/>
          </ac:spMkLst>
        </pc:spChg>
        <pc:spChg chg="add">
          <ac:chgData name="EMILLY CAROLINE DE ANDRADE CHAGAS" userId="fb55a273-40f9-4e4b-804a-2e646152b43e" providerId="ADAL" clId="{45603A06-C22D-495C-840A-C5997C335A4E}" dt="2023-05-30T11:15:29.231" v="270" actId="26606"/>
          <ac:spMkLst>
            <pc:docMk/>
            <pc:sldMk cId="145783941" sldId="276"/>
            <ac:spMk id="21" creationId="{0007FE00-9498-4706-B255-6437B0252C02}"/>
          </ac:spMkLst>
        </pc:spChg>
        <pc:spChg chg="add mod">
          <ac:chgData name="EMILLY CAROLINE DE ANDRADE CHAGAS" userId="fb55a273-40f9-4e4b-804a-2e646152b43e" providerId="ADAL" clId="{45603A06-C22D-495C-840A-C5997C335A4E}" dt="2023-05-31T12:47:58.567" v="590" actId="1076"/>
          <ac:spMkLst>
            <pc:docMk/>
            <pc:sldMk cId="145783941" sldId="276"/>
            <ac:spMk id="22" creationId="{BA13AF0F-6763-0FE6-2164-88EE7EDFBC35}"/>
          </ac:spMkLst>
        </pc:spChg>
        <pc:picChg chg="add mod">
          <ac:chgData name="EMILLY CAROLINE DE ANDRADE CHAGAS" userId="fb55a273-40f9-4e4b-804a-2e646152b43e" providerId="ADAL" clId="{45603A06-C22D-495C-840A-C5997C335A4E}" dt="2023-05-31T12:47:53.776" v="589" actId="14100"/>
          <ac:picMkLst>
            <pc:docMk/>
            <pc:sldMk cId="145783941" sldId="276"/>
            <ac:picMk id="5" creationId="{E0618E6A-609B-F14A-9F47-7F6FA14EC761}"/>
          </ac:picMkLst>
        </pc:picChg>
      </pc:sldChg>
      <pc:sldChg chg="addSp delSp modSp new mod setBg">
        <pc:chgData name="EMILLY CAROLINE DE ANDRADE CHAGAS" userId="fb55a273-40f9-4e4b-804a-2e646152b43e" providerId="ADAL" clId="{45603A06-C22D-495C-840A-C5997C335A4E}" dt="2023-05-30T11:21:14.365" v="286" actId="20577"/>
        <pc:sldMkLst>
          <pc:docMk/>
          <pc:sldMk cId="4208662028" sldId="277"/>
        </pc:sldMkLst>
        <pc:spChg chg="mod">
          <ac:chgData name="EMILLY CAROLINE DE ANDRADE CHAGAS" userId="fb55a273-40f9-4e4b-804a-2e646152b43e" providerId="ADAL" clId="{45603A06-C22D-495C-840A-C5997C335A4E}" dt="2023-05-30T11:21:14.365" v="286" actId="20577"/>
          <ac:spMkLst>
            <pc:docMk/>
            <pc:sldMk cId="4208662028" sldId="277"/>
            <ac:spMk id="2" creationId="{4D78B568-9B49-CF9E-8D70-8701376B5AE6}"/>
          </ac:spMkLst>
        </pc:spChg>
        <pc:spChg chg="del">
          <ac:chgData name="EMILLY CAROLINE DE ANDRADE CHAGAS" userId="fb55a273-40f9-4e4b-804a-2e646152b43e" providerId="ADAL" clId="{45603A06-C22D-495C-840A-C5997C335A4E}" dt="2023-05-30T11:20:53.217" v="273"/>
          <ac:spMkLst>
            <pc:docMk/>
            <pc:sldMk cId="4208662028" sldId="277"/>
            <ac:spMk id="3" creationId="{C7DDB1A1-0B3D-0BC4-3477-D55668EA803B}"/>
          </ac:spMkLst>
        </pc:spChg>
        <pc:spChg chg="add">
          <ac:chgData name="EMILLY CAROLINE DE ANDRADE CHAGAS" userId="fb55a273-40f9-4e4b-804a-2e646152b43e" providerId="ADAL" clId="{45603A06-C22D-495C-840A-C5997C335A4E}" dt="2023-05-30T11:20:59.496" v="276" actId="26606"/>
          <ac:spMkLst>
            <pc:docMk/>
            <pc:sldMk cId="4208662028" sldId="277"/>
            <ac:spMk id="10" creationId="{D4771268-CB57-404A-9271-370EB28F6090}"/>
          </ac:spMkLst>
        </pc:spChg>
        <pc:picChg chg="add mod">
          <ac:chgData name="EMILLY CAROLINE DE ANDRADE CHAGAS" userId="fb55a273-40f9-4e4b-804a-2e646152b43e" providerId="ADAL" clId="{45603A06-C22D-495C-840A-C5997C335A4E}" dt="2023-05-30T11:20:59.496" v="276" actId="26606"/>
          <ac:picMkLst>
            <pc:docMk/>
            <pc:sldMk cId="4208662028" sldId="277"/>
            <ac:picMk id="5" creationId="{CFF9B95B-441D-A37E-7BD8-80960BCB6080}"/>
          </ac:picMkLst>
        </pc:picChg>
      </pc:sldChg>
      <pc:sldChg chg="delSp add ord setBg delDesignElem">
        <pc:chgData name="EMILLY CAROLINE DE ANDRADE CHAGAS" userId="fb55a273-40f9-4e4b-804a-2e646152b43e" providerId="ADAL" clId="{45603A06-C22D-495C-840A-C5997C335A4E}" dt="2023-05-30T11:30:02.332" v="511"/>
        <pc:sldMkLst>
          <pc:docMk/>
          <pc:sldMk cId="1300134393" sldId="278"/>
        </pc:sldMkLst>
        <pc:spChg chg="del">
          <ac:chgData name="EMILLY CAROLINE DE ANDRADE CHAGAS" userId="fb55a273-40f9-4e4b-804a-2e646152b43e" providerId="ADAL" clId="{45603A06-C22D-495C-840A-C5997C335A4E}" dt="2023-05-30T11:29:46.037" v="509"/>
          <ac:spMkLst>
            <pc:docMk/>
            <pc:sldMk cId="1300134393" sldId="278"/>
            <ac:spMk id="1054" creationId="{47942995-B07F-4636-9A06-C6A104B260A8}"/>
          </ac:spMkLst>
        </pc:spChg>
        <pc:spChg chg="del">
          <ac:chgData name="EMILLY CAROLINE DE ANDRADE CHAGAS" userId="fb55a273-40f9-4e4b-804a-2e646152b43e" providerId="ADAL" clId="{45603A06-C22D-495C-840A-C5997C335A4E}" dt="2023-05-30T11:29:46.037" v="509"/>
          <ac:spMkLst>
            <pc:docMk/>
            <pc:sldMk cId="1300134393" sldId="278"/>
            <ac:spMk id="1061" creationId="{B81933D1-5615-42C7-9C0B-4EB7105CCE2D}"/>
          </ac:spMkLst>
        </pc:spChg>
        <pc:spChg chg="del">
          <ac:chgData name="EMILLY CAROLINE DE ANDRADE CHAGAS" userId="fb55a273-40f9-4e4b-804a-2e646152b43e" providerId="ADAL" clId="{45603A06-C22D-495C-840A-C5997C335A4E}" dt="2023-05-30T11:29:46.037" v="509"/>
          <ac:spMkLst>
            <pc:docMk/>
            <pc:sldMk cId="1300134393" sldId="278"/>
            <ac:spMk id="1063" creationId="{19C9EAEA-39D0-4B0E-A0EB-51E7B26740B1}"/>
          </ac:spMkLst>
        </pc:spChg>
        <pc:grpChg chg="del">
          <ac:chgData name="EMILLY CAROLINE DE ANDRADE CHAGAS" userId="fb55a273-40f9-4e4b-804a-2e646152b43e" providerId="ADAL" clId="{45603A06-C22D-495C-840A-C5997C335A4E}" dt="2023-05-30T11:29:46.037" v="509"/>
          <ac:grpSpMkLst>
            <pc:docMk/>
            <pc:sldMk cId="1300134393" sldId="278"/>
            <ac:grpSpMk id="1056" creationId="{032D8612-31EB-44CF-A1D0-14FD4C705424}"/>
          </ac:grpSpMkLst>
        </pc:grpChg>
      </pc:sldChg>
    </pc:docChg>
  </pc:docChgLst>
  <pc:docChgLst>
    <pc:chgData name="Larissa dos Santos Manrique" userId="S::larissa.manrique@alunoescolassociais.org.br::efc4171e-1c07-43df-9c32-c4984771f22f" providerId="AD" clId="Web-{AA98D679-29D9-7CA6-01B7-299D75DCF3DA}"/>
    <pc:docChg chg="addSld delSld modSld">
      <pc:chgData name="Larissa dos Santos Manrique" userId="S::larissa.manrique@alunoescolassociais.org.br::efc4171e-1c07-43df-9c32-c4984771f22f" providerId="AD" clId="Web-{AA98D679-29D9-7CA6-01B7-299D75DCF3DA}" dt="2023-05-19T00:14:32.263" v="1417" actId="20577"/>
      <pc:docMkLst>
        <pc:docMk/>
      </pc:docMkLst>
      <pc:sldChg chg="addSp delSp modSp">
        <pc:chgData name="Larissa dos Santos Manrique" userId="S::larissa.manrique@alunoescolassociais.org.br::efc4171e-1c07-43df-9c32-c4984771f22f" providerId="AD" clId="Web-{AA98D679-29D9-7CA6-01B7-299D75DCF3DA}" dt="2023-05-19T00:13:31.777" v="1406"/>
        <pc:sldMkLst>
          <pc:docMk/>
          <pc:sldMk cId="1532511715" sldId="256"/>
        </pc:sldMkLst>
        <pc:spChg chg="mod">
          <ac:chgData name="Larissa dos Santos Manrique" userId="S::larissa.manrique@alunoescolassociais.org.br::efc4171e-1c07-43df-9c32-c4984771f22f" providerId="AD" clId="Web-{AA98D679-29D9-7CA6-01B7-299D75DCF3DA}" dt="2023-05-19T00:13:31.777" v="1406"/>
          <ac:spMkLst>
            <pc:docMk/>
            <pc:sldMk cId="1532511715" sldId="256"/>
            <ac:spMk id="2" creationId="{03A24BB4-8FF4-340F-F74D-E7A0671ABE53}"/>
          </ac:spMkLst>
        </pc:spChg>
        <pc:spChg chg="mod">
          <ac:chgData name="Larissa dos Santos Manrique" userId="S::larissa.manrique@alunoescolassociais.org.br::efc4171e-1c07-43df-9c32-c4984771f22f" providerId="AD" clId="Web-{AA98D679-29D9-7CA6-01B7-299D75DCF3DA}" dt="2023-05-19T00:13:31.777" v="1406"/>
          <ac:spMkLst>
            <pc:docMk/>
            <pc:sldMk cId="1532511715" sldId="256"/>
            <ac:spMk id="3" creationId="{306E9370-0ADA-20FE-62FD-8E42D74A9A95}"/>
          </ac:spMkLst>
        </pc:spChg>
        <pc:spChg chg="del">
          <ac:chgData name="Larissa dos Santos Manrique" userId="S::larissa.manrique@alunoescolassociais.org.br::efc4171e-1c07-43df-9c32-c4984771f22f" providerId="AD" clId="Web-{AA98D679-29D9-7CA6-01B7-299D75DCF3DA}" dt="2023-05-19T00:13:31.777" v="1406"/>
          <ac:spMkLst>
            <pc:docMk/>
            <pc:sldMk cId="1532511715" sldId="256"/>
            <ac:spMk id="43" creationId="{7D9D36D6-2AC5-46A1-A849-4C82D5264A3A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3:31.777" v="1406"/>
          <ac:spMkLst>
            <pc:docMk/>
            <pc:sldMk cId="1532511715" sldId="256"/>
            <ac:spMk id="48" creationId="{91DC6ABD-215C-4EA8-A483-CEF5B99AB385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3:31.777" v="1406"/>
          <ac:spMkLst>
            <pc:docMk/>
            <pc:sldMk cId="1532511715" sldId="256"/>
            <ac:spMk id="54" creationId="{04357C93-F0CB-4A1C-8F77-4E9063789819}"/>
          </ac:spMkLst>
        </pc:spChg>
        <pc:grpChg chg="add">
          <ac:chgData name="Larissa dos Santos Manrique" userId="S::larissa.manrique@alunoescolassociais.org.br::efc4171e-1c07-43df-9c32-c4984771f22f" providerId="AD" clId="Web-{AA98D679-29D9-7CA6-01B7-299D75DCF3DA}" dt="2023-05-19T00:13:31.777" v="1406"/>
          <ac:grpSpMkLst>
            <pc:docMk/>
            <pc:sldMk cId="1532511715" sldId="256"/>
            <ac:grpSpMk id="50" creationId="{3AF6A671-C637-4547-85F4-51B6D1881399}"/>
          </ac:grpSpMkLst>
        </pc:grpChg>
        <pc:picChg chg="mod">
          <ac:chgData name="Larissa dos Santos Manrique" userId="S::larissa.manrique@alunoescolassociais.org.br::efc4171e-1c07-43df-9c32-c4984771f22f" providerId="AD" clId="Web-{AA98D679-29D9-7CA6-01B7-299D75DCF3DA}" dt="2023-05-19T00:13:31.777" v="1406"/>
          <ac:picMkLst>
            <pc:docMk/>
            <pc:sldMk cId="1532511715" sldId="256"/>
            <ac:picMk id="5" creationId="{5ABA85F9-965C-6C8E-BA38-EF2193A3A90B}"/>
          </ac:picMkLst>
        </pc:picChg>
      </pc:sldChg>
      <pc:sldChg chg="addSp delSp modSp">
        <pc:chgData name="Larissa dos Santos Manrique" userId="S::larissa.manrique@alunoescolassociais.org.br::efc4171e-1c07-43df-9c32-c4984771f22f" providerId="AD" clId="Web-{AA98D679-29D9-7CA6-01B7-299D75DCF3DA}" dt="2023-05-19T00:13:10.058" v="1404"/>
        <pc:sldMkLst>
          <pc:docMk/>
          <pc:sldMk cId="2540821971" sldId="257"/>
        </pc:sldMkLst>
        <pc:spChg chg="mod">
          <ac:chgData name="Larissa dos Santos Manrique" userId="S::larissa.manrique@alunoescolassociais.org.br::efc4171e-1c07-43df-9c32-c4984771f22f" providerId="AD" clId="Web-{AA98D679-29D9-7CA6-01B7-299D75DCF3DA}" dt="2023-05-19T00:13:10.058" v="1404"/>
          <ac:spMkLst>
            <pc:docMk/>
            <pc:sldMk cId="2540821971" sldId="257"/>
            <ac:spMk id="2" creationId="{2C0D8B0B-3FE9-C1AA-AF52-A981E7DA25E4}"/>
          </ac:spMkLst>
        </pc:spChg>
        <pc:spChg chg="mod">
          <ac:chgData name="Larissa dos Santos Manrique" userId="S::larissa.manrique@alunoescolassociais.org.br::efc4171e-1c07-43df-9c32-c4984771f22f" providerId="AD" clId="Web-{AA98D679-29D9-7CA6-01B7-299D75DCF3DA}" dt="2023-05-19T00:13:10.058" v="1404"/>
          <ac:spMkLst>
            <pc:docMk/>
            <pc:sldMk cId="2540821971" sldId="257"/>
            <ac:spMk id="3" creationId="{9A52249D-FCBE-64BF-5B81-7892F0279B4F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3:10.058" v="1404"/>
          <ac:spMkLst>
            <pc:docMk/>
            <pc:sldMk cId="2540821971" sldId="257"/>
            <ac:spMk id="50" creationId="{7D9D36D6-2AC5-46A1-A849-4C82D5264A3A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3:07.386" v="1401"/>
          <ac:spMkLst>
            <pc:docMk/>
            <pc:sldMk cId="2540821971" sldId="257"/>
            <ac:spMk id="55" creationId="{47942995-B07F-4636-9A06-C6A104B260A8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3:10.058" v="1403"/>
          <ac:spMkLst>
            <pc:docMk/>
            <pc:sldMk cId="2540821971" sldId="257"/>
            <ac:spMk id="61" creationId="{04357C93-F0CB-4A1C-8F77-4E9063789819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3:07.386" v="1401"/>
          <ac:spMkLst>
            <pc:docMk/>
            <pc:sldMk cId="2540821971" sldId="257"/>
            <ac:spMk id="62" creationId="{B81933D1-5615-42C7-9C0B-4EB7105CCE2D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3:07.386" v="1401"/>
          <ac:spMkLst>
            <pc:docMk/>
            <pc:sldMk cId="2540821971" sldId="257"/>
            <ac:spMk id="64" creationId="{19C9EAEA-39D0-4B0E-A0EB-51E7B26740B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3:10.058" v="1403"/>
          <ac:spMkLst>
            <pc:docMk/>
            <pc:sldMk cId="2540821971" sldId="257"/>
            <ac:spMk id="66" creationId="{9180DE06-7362-4888-AADA-7AADD57AC49D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3:10.058" v="1404"/>
          <ac:spMkLst>
            <pc:docMk/>
            <pc:sldMk cId="2540821971" sldId="257"/>
            <ac:spMk id="69" creationId="{47942995-B07F-4636-9A06-C6A104B260A8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3:10.058" v="1404"/>
          <ac:spMkLst>
            <pc:docMk/>
            <pc:sldMk cId="2540821971" sldId="257"/>
            <ac:spMk id="71" creationId="{B81933D1-5615-42C7-9C0B-4EB7105CCE2D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3:10.058" v="1404"/>
          <ac:spMkLst>
            <pc:docMk/>
            <pc:sldMk cId="2540821971" sldId="257"/>
            <ac:spMk id="72" creationId="{19C9EAEA-39D0-4B0E-A0EB-51E7B26740B1}"/>
          </ac:spMkLst>
        </pc:spChg>
        <pc:grpChg chg="add del">
          <ac:chgData name="Larissa dos Santos Manrique" userId="S::larissa.manrique@alunoescolassociais.org.br::efc4171e-1c07-43df-9c32-c4984771f22f" providerId="AD" clId="Web-{AA98D679-29D9-7CA6-01B7-299D75DCF3DA}" dt="2023-05-19T00:13:07.386" v="1401"/>
          <ac:grpSpMkLst>
            <pc:docMk/>
            <pc:sldMk cId="2540821971" sldId="257"/>
            <ac:grpSpMk id="57" creationId="{032D8612-31EB-44CF-A1D0-14FD4C705424}"/>
          </ac:grpSpMkLst>
        </pc:grpChg>
        <pc:grpChg chg="add del">
          <ac:chgData name="Larissa dos Santos Manrique" userId="S::larissa.manrique@alunoescolassociais.org.br::efc4171e-1c07-43df-9c32-c4984771f22f" providerId="AD" clId="Web-{AA98D679-29D9-7CA6-01B7-299D75DCF3DA}" dt="2023-05-19T00:13:10.058" v="1403"/>
          <ac:grpSpMkLst>
            <pc:docMk/>
            <pc:sldMk cId="2540821971" sldId="257"/>
            <ac:grpSpMk id="67" creationId="{3AF6A671-C637-4547-85F4-51B6D1881399}"/>
          </ac:grpSpMkLst>
        </pc:grpChg>
        <pc:grpChg chg="add">
          <ac:chgData name="Larissa dos Santos Manrique" userId="S::larissa.manrique@alunoescolassociais.org.br::efc4171e-1c07-43df-9c32-c4984771f22f" providerId="AD" clId="Web-{AA98D679-29D9-7CA6-01B7-299D75DCF3DA}" dt="2023-05-19T00:13:10.058" v="1404"/>
          <ac:grpSpMkLst>
            <pc:docMk/>
            <pc:sldMk cId="2540821971" sldId="257"/>
            <ac:grpSpMk id="70" creationId="{032D8612-31EB-44CF-A1D0-14FD4C705424}"/>
          </ac:grpSpMkLst>
        </pc:grpChg>
        <pc:picChg chg="mod">
          <ac:chgData name="Larissa dos Santos Manrique" userId="S::larissa.manrique@alunoescolassociais.org.br::efc4171e-1c07-43df-9c32-c4984771f22f" providerId="AD" clId="Web-{AA98D679-29D9-7CA6-01B7-299D75DCF3DA}" dt="2023-05-19T00:13:10.058" v="1404"/>
          <ac:picMkLst>
            <pc:docMk/>
            <pc:sldMk cId="2540821971" sldId="257"/>
            <ac:picMk id="5" creationId="{33A3A912-4D56-BAEC-1041-1DCB614392D1}"/>
          </ac:picMkLst>
        </pc:picChg>
      </pc:sldChg>
      <pc:sldChg chg="addSp delSp modSp addAnim delAnim">
        <pc:chgData name="Larissa dos Santos Manrique" userId="S::larissa.manrique@alunoescolassociais.org.br::efc4171e-1c07-43df-9c32-c4984771f22f" providerId="AD" clId="Web-{AA98D679-29D9-7CA6-01B7-299D75DCF3DA}" dt="2023-05-19T00:13:16.276" v="1405"/>
        <pc:sldMkLst>
          <pc:docMk/>
          <pc:sldMk cId="2221274257" sldId="258"/>
        </pc:sldMkLst>
        <pc:spChg chg="mod">
          <ac:chgData name="Larissa dos Santos Manrique" userId="S::larissa.manrique@alunoescolassociais.org.br::efc4171e-1c07-43df-9c32-c4984771f22f" providerId="AD" clId="Web-{AA98D679-29D9-7CA6-01B7-299D75DCF3DA}" dt="2023-05-19T00:13:16.276" v="1405"/>
          <ac:spMkLst>
            <pc:docMk/>
            <pc:sldMk cId="2221274257" sldId="258"/>
            <ac:spMk id="2" creationId="{03A24BB4-8FF4-340F-F74D-E7A0671ABE53}"/>
          </ac:spMkLst>
        </pc:spChg>
        <pc:spChg chg="mod">
          <ac:chgData name="Larissa dos Santos Manrique" userId="S::larissa.manrique@alunoescolassociais.org.br::efc4171e-1c07-43df-9c32-c4984771f22f" providerId="AD" clId="Web-{AA98D679-29D9-7CA6-01B7-299D75DCF3DA}" dt="2023-05-19T00:13:16.276" v="1405"/>
          <ac:spMkLst>
            <pc:docMk/>
            <pc:sldMk cId="2221274257" sldId="258"/>
            <ac:spMk id="3" creationId="{306E9370-0ADA-20FE-62FD-8E42D74A9A95}"/>
          </ac:spMkLst>
        </pc:spChg>
        <pc:spChg chg="del">
          <ac:chgData name="Larissa dos Santos Manrique" userId="S::larissa.manrique@alunoescolassociais.org.br::efc4171e-1c07-43df-9c32-c4984771f22f" providerId="AD" clId="Web-{AA98D679-29D9-7CA6-01B7-299D75DCF3DA}" dt="2023-05-19T00:13:16.276" v="1405"/>
          <ac:spMkLst>
            <pc:docMk/>
            <pc:sldMk cId="2221274257" sldId="258"/>
            <ac:spMk id="45" creationId="{7D9D36D6-2AC5-46A1-A849-4C82D5264A3A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3:16.276" v="1405"/>
          <ac:spMkLst>
            <pc:docMk/>
            <pc:sldMk cId="2221274257" sldId="258"/>
            <ac:spMk id="50" creationId="{47942995-B07F-4636-9A06-C6A104B260A8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3:16.276" v="1405"/>
          <ac:spMkLst>
            <pc:docMk/>
            <pc:sldMk cId="2221274257" sldId="258"/>
            <ac:spMk id="57" creationId="{B81933D1-5615-42C7-9C0B-4EB7105CCE2D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3:16.276" v="1405"/>
          <ac:spMkLst>
            <pc:docMk/>
            <pc:sldMk cId="2221274257" sldId="258"/>
            <ac:spMk id="59" creationId="{19C9EAEA-39D0-4B0E-A0EB-51E7B26740B1}"/>
          </ac:spMkLst>
        </pc:spChg>
        <pc:grpChg chg="add">
          <ac:chgData name="Larissa dos Santos Manrique" userId="S::larissa.manrique@alunoescolassociais.org.br::efc4171e-1c07-43df-9c32-c4984771f22f" providerId="AD" clId="Web-{AA98D679-29D9-7CA6-01B7-299D75DCF3DA}" dt="2023-05-19T00:13:16.276" v="1405"/>
          <ac:grpSpMkLst>
            <pc:docMk/>
            <pc:sldMk cId="2221274257" sldId="258"/>
            <ac:grpSpMk id="52" creationId="{032D8612-31EB-44CF-A1D0-14FD4C705424}"/>
          </ac:grpSpMkLst>
        </pc:grpChg>
        <pc:picChg chg="mod">
          <ac:chgData name="Larissa dos Santos Manrique" userId="S::larissa.manrique@alunoescolassociais.org.br::efc4171e-1c07-43df-9c32-c4984771f22f" providerId="AD" clId="Web-{AA98D679-29D9-7CA6-01B7-299D75DCF3DA}" dt="2023-05-19T00:13:16.276" v="1405"/>
          <ac:picMkLst>
            <pc:docMk/>
            <pc:sldMk cId="2221274257" sldId="258"/>
            <ac:picMk id="5" creationId="{6B8F1BC8-2C89-6558-FA41-EFDB7CC76B16}"/>
          </ac:picMkLst>
        </pc:picChg>
      </pc:sldChg>
      <pc:sldChg chg="addSp delSp modSp">
        <pc:chgData name="Larissa dos Santos Manrique" userId="S::larissa.manrique@alunoescolassociais.org.br::efc4171e-1c07-43df-9c32-c4984771f22f" providerId="AD" clId="Web-{AA98D679-29D9-7CA6-01B7-299D75DCF3DA}" dt="2023-05-19T00:12:51.370" v="1399"/>
        <pc:sldMkLst>
          <pc:docMk/>
          <pc:sldMk cId="214823019" sldId="259"/>
        </pc:sldMkLst>
        <pc:spChg chg="mod">
          <ac:chgData name="Larissa dos Santos Manrique" userId="S::larissa.manrique@alunoescolassociais.org.br::efc4171e-1c07-43df-9c32-c4984771f22f" providerId="AD" clId="Web-{AA98D679-29D9-7CA6-01B7-299D75DCF3DA}" dt="2023-05-19T00:12:51.370" v="1399"/>
          <ac:spMkLst>
            <pc:docMk/>
            <pc:sldMk cId="214823019" sldId="259"/>
            <ac:spMk id="2" creationId="{03A24BB4-8FF4-340F-F74D-E7A0671ABE53}"/>
          </ac:spMkLst>
        </pc:spChg>
        <pc:spChg chg="mod">
          <ac:chgData name="Larissa dos Santos Manrique" userId="S::larissa.manrique@alunoescolassociais.org.br::efc4171e-1c07-43df-9c32-c4984771f22f" providerId="AD" clId="Web-{AA98D679-29D9-7CA6-01B7-299D75DCF3DA}" dt="2023-05-19T00:12:51.370" v="1399"/>
          <ac:spMkLst>
            <pc:docMk/>
            <pc:sldMk cId="214823019" sldId="259"/>
            <ac:spMk id="3" creationId="{306E9370-0ADA-20FE-62FD-8E42D74A9A95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51.370" v="1399"/>
          <ac:spMkLst>
            <pc:docMk/>
            <pc:sldMk cId="214823019" sldId="259"/>
            <ac:spMk id="81" creationId="{9E88A012-21CA-4D96-9AAB-CA3E17869BD8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51.370" v="1399"/>
          <ac:spMkLst>
            <pc:docMk/>
            <pc:sldMk cId="214823019" sldId="259"/>
            <ac:spMk id="82" creationId="{9A0E3FD9-5931-41FC-8E2D-0B4558129993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34.149" v="1370"/>
          <ac:spMkLst>
            <pc:docMk/>
            <pc:sldMk cId="214823019" sldId="259"/>
            <ac:spMk id="87" creationId="{F0AED851-54B9-4765-92D2-F0BE443BEC9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34.149" v="1370"/>
          <ac:spMkLst>
            <pc:docMk/>
            <pc:sldMk cId="214823019" sldId="259"/>
            <ac:spMk id="89" creationId="{B81933D1-5615-42C7-9C0B-4EB7105CCE2D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34.149" v="1370"/>
          <ac:spMkLst>
            <pc:docMk/>
            <pc:sldMk cId="214823019" sldId="259"/>
            <ac:spMk id="91" creationId="{19C9EAEA-39D0-4B0E-A0EB-51E7B26740B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41.134" v="1372"/>
          <ac:spMkLst>
            <pc:docMk/>
            <pc:sldMk cId="214823019" sldId="259"/>
            <ac:spMk id="94" creationId="{B81933D1-5615-42C7-9C0B-4EB7105CCE2D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46.854" v="1396"/>
          <ac:spMkLst>
            <pc:docMk/>
            <pc:sldMk cId="214823019" sldId="259"/>
            <ac:spMk id="95" creationId="{7821A508-2985-4905-874A-527429BAABFA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41.134" v="1372"/>
          <ac:spMkLst>
            <pc:docMk/>
            <pc:sldMk cId="214823019" sldId="259"/>
            <ac:spMk id="96" creationId="{19C9EAEA-39D0-4B0E-A0EB-51E7B26740B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46.854" v="1396"/>
          <ac:spMkLst>
            <pc:docMk/>
            <pc:sldMk cId="214823019" sldId="259"/>
            <ac:spMk id="97" creationId="{D2929CB1-0E3C-4B2D-ADC5-0154FB33BA44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41.134" v="1372"/>
          <ac:spMkLst>
            <pc:docMk/>
            <pc:sldMk cId="214823019" sldId="259"/>
            <ac:spMk id="98" creationId="{47942995-B07F-4636-9A06-C6A104B260A8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51.946" v="1374"/>
          <ac:spMkLst>
            <pc:docMk/>
            <pc:sldMk cId="214823019" sldId="259"/>
            <ac:spMk id="102" creationId="{739E93DA-BA0C-4FFD-8859-C0D19FF5C045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51.946" v="1374"/>
          <ac:spMkLst>
            <pc:docMk/>
            <pc:sldMk cId="214823019" sldId="259"/>
            <ac:spMk id="105" creationId="{04357C93-F0CB-4A1C-8F77-4E9063789819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55.915" v="1376"/>
          <ac:spMkLst>
            <pc:docMk/>
            <pc:sldMk cId="214823019" sldId="259"/>
            <ac:spMk id="107" creationId="{47942995-B07F-4636-9A06-C6A104B260A8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55.915" v="1376"/>
          <ac:spMkLst>
            <pc:docMk/>
            <pc:sldMk cId="214823019" sldId="259"/>
            <ac:spMk id="110" creationId="{B81933D1-5615-42C7-9C0B-4EB7105CCE2D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55.915" v="1376"/>
          <ac:spMkLst>
            <pc:docMk/>
            <pc:sldMk cId="214823019" sldId="259"/>
            <ac:spMk id="111" creationId="{19C9EAEA-39D0-4B0E-A0EB-51E7B26740B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02.822" v="1378"/>
          <ac:spMkLst>
            <pc:docMk/>
            <pc:sldMk cId="214823019" sldId="259"/>
            <ac:spMk id="113" creationId="{F0AED851-54B9-4765-92D2-F0BE443BEC9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02.822" v="1378"/>
          <ac:spMkLst>
            <pc:docMk/>
            <pc:sldMk cId="214823019" sldId="259"/>
            <ac:spMk id="114" creationId="{B81933D1-5615-42C7-9C0B-4EB7105CCE2D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02.822" v="1378"/>
          <ac:spMkLst>
            <pc:docMk/>
            <pc:sldMk cId="214823019" sldId="259"/>
            <ac:spMk id="115" creationId="{19C9EAEA-39D0-4B0E-A0EB-51E7B26740B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10.259" v="1380"/>
          <ac:spMkLst>
            <pc:docMk/>
            <pc:sldMk cId="214823019" sldId="259"/>
            <ac:spMk id="120" creationId="{47942995-B07F-4636-9A06-C6A104B260A8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10.259" v="1380"/>
          <ac:spMkLst>
            <pc:docMk/>
            <pc:sldMk cId="214823019" sldId="259"/>
            <ac:spMk id="123" creationId="{B81933D1-5615-42C7-9C0B-4EB7105CCE2D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10.259" v="1380"/>
          <ac:spMkLst>
            <pc:docMk/>
            <pc:sldMk cId="214823019" sldId="259"/>
            <ac:spMk id="124" creationId="{19C9EAEA-39D0-4B0E-A0EB-51E7B26740B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14.666" v="1382"/>
          <ac:spMkLst>
            <pc:docMk/>
            <pc:sldMk cId="214823019" sldId="259"/>
            <ac:spMk id="126" creationId="{F0AED851-54B9-4765-92D2-F0BE443BEC9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14.666" v="1382"/>
          <ac:spMkLst>
            <pc:docMk/>
            <pc:sldMk cId="214823019" sldId="259"/>
            <ac:spMk id="127" creationId="{B81933D1-5615-42C7-9C0B-4EB7105CCE2D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14.666" v="1382"/>
          <ac:spMkLst>
            <pc:docMk/>
            <pc:sldMk cId="214823019" sldId="259"/>
            <ac:spMk id="128" creationId="{19C9EAEA-39D0-4B0E-A0EB-51E7B26740B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21.041" v="1384"/>
          <ac:spMkLst>
            <pc:docMk/>
            <pc:sldMk cId="214823019" sldId="259"/>
            <ac:spMk id="133" creationId="{47942995-B07F-4636-9A06-C6A104B260A8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21.041" v="1384"/>
          <ac:spMkLst>
            <pc:docMk/>
            <pc:sldMk cId="214823019" sldId="259"/>
            <ac:spMk id="136" creationId="{B81933D1-5615-42C7-9C0B-4EB7105CCE2D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21.041" v="1384"/>
          <ac:spMkLst>
            <pc:docMk/>
            <pc:sldMk cId="214823019" sldId="259"/>
            <ac:spMk id="137" creationId="{19C9EAEA-39D0-4B0E-A0EB-51E7B26740B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24.619" v="1386"/>
          <ac:spMkLst>
            <pc:docMk/>
            <pc:sldMk cId="214823019" sldId="259"/>
            <ac:spMk id="139" creationId="{F0AED851-54B9-4765-92D2-F0BE443BEC9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24.619" v="1386"/>
          <ac:spMkLst>
            <pc:docMk/>
            <pc:sldMk cId="214823019" sldId="259"/>
            <ac:spMk id="140" creationId="{B81933D1-5615-42C7-9C0B-4EB7105CCE2D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24.619" v="1386"/>
          <ac:spMkLst>
            <pc:docMk/>
            <pc:sldMk cId="214823019" sldId="259"/>
            <ac:spMk id="141" creationId="{19C9EAEA-39D0-4B0E-A0EB-51E7B26740B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29.869" v="1388"/>
          <ac:spMkLst>
            <pc:docMk/>
            <pc:sldMk cId="214823019" sldId="259"/>
            <ac:spMk id="146" creationId="{47942995-B07F-4636-9A06-C6A104B260A8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29.869" v="1388"/>
          <ac:spMkLst>
            <pc:docMk/>
            <pc:sldMk cId="214823019" sldId="259"/>
            <ac:spMk id="149" creationId="{B81933D1-5615-42C7-9C0B-4EB7105CCE2D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29.869" v="1388"/>
          <ac:spMkLst>
            <pc:docMk/>
            <pc:sldMk cId="214823019" sldId="259"/>
            <ac:spMk id="150" creationId="{19C9EAEA-39D0-4B0E-A0EB-51E7B26740B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34.088" v="1390"/>
          <ac:spMkLst>
            <pc:docMk/>
            <pc:sldMk cId="214823019" sldId="259"/>
            <ac:spMk id="152" creationId="{F0AED851-54B9-4765-92D2-F0BE443BEC9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34.088" v="1390"/>
          <ac:spMkLst>
            <pc:docMk/>
            <pc:sldMk cId="214823019" sldId="259"/>
            <ac:spMk id="153" creationId="{B81933D1-5615-42C7-9C0B-4EB7105CCE2D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34.088" v="1390"/>
          <ac:spMkLst>
            <pc:docMk/>
            <pc:sldMk cId="214823019" sldId="259"/>
            <ac:spMk id="154" creationId="{19C9EAEA-39D0-4B0E-A0EB-51E7B26740B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39.807" v="1392"/>
          <ac:spMkLst>
            <pc:docMk/>
            <pc:sldMk cId="214823019" sldId="259"/>
            <ac:spMk id="159" creationId="{47942995-B07F-4636-9A06-C6A104B260A8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39.807" v="1392"/>
          <ac:spMkLst>
            <pc:docMk/>
            <pc:sldMk cId="214823019" sldId="259"/>
            <ac:spMk id="162" creationId="{B81933D1-5615-42C7-9C0B-4EB7105CCE2D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39.807" v="1392"/>
          <ac:spMkLst>
            <pc:docMk/>
            <pc:sldMk cId="214823019" sldId="259"/>
            <ac:spMk id="163" creationId="{19C9EAEA-39D0-4B0E-A0EB-51E7B26740B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43.698" v="1394"/>
          <ac:spMkLst>
            <pc:docMk/>
            <pc:sldMk cId="214823019" sldId="259"/>
            <ac:spMk id="165" creationId="{F0AED851-54B9-4765-92D2-F0BE443BEC9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43.698" v="1394"/>
          <ac:spMkLst>
            <pc:docMk/>
            <pc:sldMk cId="214823019" sldId="259"/>
            <ac:spMk id="166" creationId="{B81933D1-5615-42C7-9C0B-4EB7105CCE2D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43.698" v="1394"/>
          <ac:spMkLst>
            <pc:docMk/>
            <pc:sldMk cId="214823019" sldId="259"/>
            <ac:spMk id="167" creationId="{19C9EAEA-39D0-4B0E-A0EB-51E7B26740B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46.854" v="1396"/>
          <ac:spMkLst>
            <pc:docMk/>
            <pc:sldMk cId="214823019" sldId="259"/>
            <ac:spMk id="172" creationId="{362D44EE-C852-4460-B8B5-C4F2BC20510C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46.854" v="1396"/>
          <ac:spMkLst>
            <pc:docMk/>
            <pc:sldMk cId="214823019" sldId="259"/>
            <ac:spMk id="173" creationId="{658970D8-8D1D-4B5C-894B-E871CC86543D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46.854" v="1396"/>
          <ac:spMkLst>
            <pc:docMk/>
            <pc:sldMk cId="214823019" sldId="259"/>
            <ac:spMk id="174" creationId="{F227E5B6-9132-43CA-B503-37A18562ADF2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46.854" v="1396"/>
          <ac:spMkLst>
            <pc:docMk/>
            <pc:sldMk cId="214823019" sldId="259"/>
            <ac:spMk id="175" creationId="{03C2051E-A88D-48E5-BACF-AAED17892722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46.854" v="1396"/>
          <ac:spMkLst>
            <pc:docMk/>
            <pc:sldMk cId="214823019" sldId="259"/>
            <ac:spMk id="176" creationId="{5F2F0C84-BE8C-4DC2-A6D3-30349A801D5C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51.354" v="1398"/>
          <ac:spMkLst>
            <pc:docMk/>
            <pc:sldMk cId="214823019" sldId="259"/>
            <ac:spMk id="178" creationId="{F0AED851-54B9-4765-92D2-F0BE443BEC9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51.354" v="1398"/>
          <ac:spMkLst>
            <pc:docMk/>
            <pc:sldMk cId="214823019" sldId="259"/>
            <ac:spMk id="179" creationId="{B81933D1-5615-42C7-9C0B-4EB7105CCE2D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2:51.354" v="1398"/>
          <ac:spMkLst>
            <pc:docMk/>
            <pc:sldMk cId="214823019" sldId="259"/>
            <ac:spMk id="180" creationId="{19C9EAEA-39D0-4B0E-A0EB-51E7B26740B1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2:51.370" v="1399"/>
          <ac:spMkLst>
            <pc:docMk/>
            <pc:sldMk cId="214823019" sldId="259"/>
            <ac:spMk id="186" creationId="{47942995-B07F-4636-9A06-C6A104B260A8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2:51.370" v="1399"/>
          <ac:spMkLst>
            <pc:docMk/>
            <pc:sldMk cId="214823019" sldId="259"/>
            <ac:spMk id="189" creationId="{B81933D1-5615-42C7-9C0B-4EB7105CCE2D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2:51.370" v="1399"/>
          <ac:spMkLst>
            <pc:docMk/>
            <pc:sldMk cId="214823019" sldId="259"/>
            <ac:spMk id="190" creationId="{19C9EAEA-39D0-4B0E-A0EB-51E7B26740B1}"/>
          </ac:spMkLst>
        </pc:spChg>
        <pc:grpChg chg="add del">
          <ac:chgData name="Larissa dos Santos Manrique" userId="S::larissa.manrique@alunoescolassociais.org.br::efc4171e-1c07-43df-9c32-c4984771f22f" providerId="AD" clId="Web-{AA98D679-29D9-7CA6-01B7-299D75DCF3DA}" dt="2023-05-19T00:11:34.149" v="1370"/>
          <ac:grpSpMkLst>
            <pc:docMk/>
            <pc:sldMk cId="214823019" sldId="259"/>
            <ac:grpSpMk id="93" creationId="{032D8612-31EB-44CF-A1D0-14FD4C705424}"/>
          </ac:grpSpMkLst>
        </pc:grpChg>
        <pc:grpChg chg="add del">
          <ac:chgData name="Larissa dos Santos Manrique" userId="S::larissa.manrique@alunoescolassociais.org.br::efc4171e-1c07-43df-9c32-c4984771f22f" providerId="AD" clId="Web-{AA98D679-29D9-7CA6-01B7-299D75DCF3DA}" dt="2023-05-19T00:11:41.134" v="1372"/>
          <ac:grpSpMkLst>
            <pc:docMk/>
            <pc:sldMk cId="214823019" sldId="259"/>
            <ac:grpSpMk id="99" creationId="{032D8612-31EB-44CF-A1D0-14FD4C705424}"/>
          </ac:grpSpMkLst>
        </pc:grpChg>
        <pc:grpChg chg="add del">
          <ac:chgData name="Larissa dos Santos Manrique" userId="S::larissa.manrique@alunoescolassociais.org.br::efc4171e-1c07-43df-9c32-c4984771f22f" providerId="AD" clId="Web-{AA98D679-29D9-7CA6-01B7-299D75DCF3DA}" dt="2023-05-19T00:11:51.946" v="1374"/>
          <ac:grpSpMkLst>
            <pc:docMk/>
            <pc:sldMk cId="214823019" sldId="259"/>
            <ac:grpSpMk id="103" creationId="{3AF6A671-C637-4547-85F4-51B6D1881399}"/>
          </ac:grpSpMkLst>
        </pc:grpChg>
        <pc:grpChg chg="add del">
          <ac:chgData name="Larissa dos Santos Manrique" userId="S::larissa.manrique@alunoescolassociais.org.br::efc4171e-1c07-43df-9c32-c4984771f22f" providerId="AD" clId="Web-{AA98D679-29D9-7CA6-01B7-299D75DCF3DA}" dt="2023-05-19T00:11:55.915" v="1376"/>
          <ac:grpSpMkLst>
            <pc:docMk/>
            <pc:sldMk cId="214823019" sldId="259"/>
            <ac:grpSpMk id="108" creationId="{032D8612-31EB-44CF-A1D0-14FD4C705424}"/>
          </ac:grpSpMkLst>
        </pc:grpChg>
        <pc:grpChg chg="add del">
          <ac:chgData name="Larissa dos Santos Manrique" userId="S::larissa.manrique@alunoescolassociais.org.br::efc4171e-1c07-43df-9c32-c4984771f22f" providerId="AD" clId="Web-{AA98D679-29D9-7CA6-01B7-299D75DCF3DA}" dt="2023-05-19T00:12:02.822" v="1378"/>
          <ac:grpSpMkLst>
            <pc:docMk/>
            <pc:sldMk cId="214823019" sldId="259"/>
            <ac:grpSpMk id="116" creationId="{032D8612-31EB-44CF-A1D0-14FD4C705424}"/>
          </ac:grpSpMkLst>
        </pc:grpChg>
        <pc:grpChg chg="add del">
          <ac:chgData name="Larissa dos Santos Manrique" userId="S::larissa.manrique@alunoescolassociais.org.br::efc4171e-1c07-43df-9c32-c4984771f22f" providerId="AD" clId="Web-{AA98D679-29D9-7CA6-01B7-299D75DCF3DA}" dt="2023-05-19T00:12:10.259" v="1380"/>
          <ac:grpSpMkLst>
            <pc:docMk/>
            <pc:sldMk cId="214823019" sldId="259"/>
            <ac:grpSpMk id="121" creationId="{032D8612-31EB-44CF-A1D0-14FD4C705424}"/>
          </ac:grpSpMkLst>
        </pc:grpChg>
        <pc:grpChg chg="add del">
          <ac:chgData name="Larissa dos Santos Manrique" userId="S::larissa.manrique@alunoescolassociais.org.br::efc4171e-1c07-43df-9c32-c4984771f22f" providerId="AD" clId="Web-{AA98D679-29D9-7CA6-01B7-299D75DCF3DA}" dt="2023-05-19T00:12:14.666" v="1382"/>
          <ac:grpSpMkLst>
            <pc:docMk/>
            <pc:sldMk cId="214823019" sldId="259"/>
            <ac:grpSpMk id="129" creationId="{032D8612-31EB-44CF-A1D0-14FD4C705424}"/>
          </ac:grpSpMkLst>
        </pc:grpChg>
        <pc:grpChg chg="add del">
          <ac:chgData name="Larissa dos Santos Manrique" userId="S::larissa.manrique@alunoescolassociais.org.br::efc4171e-1c07-43df-9c32-c4984771f22f" providerId="AD" clId="Web-{AA98D679-29D9-7CA6-01B7-299D75DCF3DA}" dt="2023-05-19T00:12:21.041" v="1384"/>
          <ac:grpSpMkLst>
            <pc:docMk/>
            <pc:sldMk cId="214823019" sldId="259"/>
            <ac:grpSpMk id="134" creationId="{032D8612-31EB-44CF-A1D0-14FD4C705424}"/>
          </ac:grpSpMkLst>
        </pc:grpChg>
        <pc:grpChg chg="add del">
          <ac:chgData name="Larissa dos Santos Manrique" userId="S::larissa.manrique@alunoescolassociais.org.br::efc4171e-1c07-43df-9c32-c4984771f22f" providerId="AD" clId="Web-{AA98D679-29D9-7CA6-01B7-299D75DCF3DA}" dt="2023-05-19T00:12:24.619" v="1386"/>
          <ac:grpSpMkLst>
            <pc:docMk/>
            <pc:sldMk cId="214823019" sldId="259"/>
            <ac:grpSpMk id="142" creationId="{032D8612-31EB-44CF-A1D0-14FD4C705424}"/>
          </ac:grpSpMkLst>
        </pc:grpChg>
        <pc:grpChg chg="add del">
          <ac:chgData name="Larissa dos Santos Manrique" userId="S::larissa.manrique@alunoescolassociais.org.br::efc4171e-1c07-43df-9c32-c4984771f22f" providerId="AD" clId="Web-{AA98D679-29D9-7CA6-01B7-299D75DCF3DA}" dt="2023-05-19T00:12:29.869" v="1388"/>
          <ac:grpSpMkLst>
            <pc:docMk/>
            <pc:sldMk cId="214823019" sldId="259"/>
            <ac:grpSpMk id="147" creationId="{032D8612-31EB-44CF-A1D0-14FD4C705424}"/>
          </ac:grpSpMkLst>
        </pc:grpChg>
        <pc:grpChg chg="add del">
          <ac:chgData name="Larissa dos Santos Manrique" userId="S::larissa.manrique@alunoescolassociais.org.br::efc4171e-1c07-43df-9c32-c4984771f22f" providerId="AD" clId="Web-{AA98D679-29D9-7CA6-01B7-299D75DCF3DA}" dt="2023-05-19T00:12:34.088" v="1390"/>
          <ac:grpSpMkLst>
            <pc:docMk/>
            <pc:sldMk cId="214823019" sldId="259"/>
            <ac:grpSpMk id="155" creationId="{032D8612-31EB-44CF-A1D0-14FD4C705424}"/>
          </ac:grpSpMkLst>
        </pc:grpChg>
        <pc:grpChg chg="add del">
          <ac:chgData name="Larissa dos Santos Manrique" userId="S::larissa.manrique@alunoescolassociais.org.br::efc4171e-1c07-43df-9c32-c4984771f22f" providerId="AD" clId="Web-{AA98D679-29D9-7CA6-01B7-299D75DCF3DA}" dt="2023-05-19T00:12:39.807" v="1392"/>
          <ac:grpSpMkLst>
            <pc:docMk/>
            <pc:sldMk cId="214823019" sldId="259"/>
            <ac:grpSpMk id="160" creationId="{032D8612-31EB-44CF-A1D0-14FD4C705424}"/>
          </ac:grpSpMkLst>
        </pc:grpChg>
        <pc:grpChg chg="add del">
          <ac:chgData name="Larissa dos Santos Manrique" userId="S::larissa.manrique@alunoescolassociais.org.br::efc4171e-1c07-43df-9c32-c4984771f22f" providerId="AD" clId="Web-{AA98D679-29D9-7CA6-01B7-299D75DCF3DA}" dt="2023-05-19T00:12:43.698" v="1394"/>
          <ac:grpSpMkLst>
            <pc:docMk/>
            <pc:sldMk cId="214823019" sldId="259"/>
            <ac:grpSpMk id="168" creationId="{032D8612-31EB-44CF-A1D0-14FD4C705424}"/>
          </ac:grpSpMkLst>
        </pc:grpChg>
        <pc:grpChg chg="add del">
          <ac:chgData name="Larissa dos Santos Manrique" userId="S::larissa.manrique@alunoescolassociais.org.br::efc4171e-1c07-43df-9c32-c4984771f22f" providerId="AD" clId="Web-{AA98D679-29D9-7CA6-01B7-299D75DCF3DA}" dt="2023-05-19T00:12:51.354" v="1398"/>
          <ac:grpSpMkLst>
            <pc:docMk/>
            <pc:sldMk cId="214823019" sldId="259"/>
            <ac:grpSpMk id="181" creationId="{032D8612-31EB-44CF-A1D0-14FD4C705424}"/>
          </ac:grpSpMkLst>
        </pc:grpChg>
        <pc:grpChg chg="add">
          <ac:chgData name="Larissa dos Santos Manrique" userId="S::larissa.manrique@alunoescolassociais.org.br::efc4171e-1c07-43df-9c32-c4984771f22f" providerId="AD" clId="Web-{AA98D679-29D9-7CA6-01B7-299D75DCF3DA}" dt="2023-05-19T00:12:51.370" v="1399"/>
          <ac:grpSpMkLst>
            <pc:docMk/>
            <pc:sldMk cId="214823019" sldId="259"/>
            <ac:grpSpMk id="187" creationId="{032D8612-31EB-44CF-A1D0-14FD4C705424}"/>
          </ac:grpSpMkLst>
        </pc:grpChg>
        <pc:picChg chg="mod">
          <ac:chgData name="Larissa dos Santos Manrique" userId="S::larissa.manrique@alunoescolassociais.org.br::efc4171e-1c07-43df-9c32-c4984771f22f" providerId="AD" clId="Web-{AA98D679-29D9-7CA6-01B7-299D75DCF3DA}" dt="2023-05-19T00:12:51.370" v="1399"/>
          <ac:picMkLst>
            <pc:docMk/>
            <pc:sldMk cId="214823019" sldId="259"/>
            <ac:picMk id="10" creationId="{53E8212D-6E87-99B5-1285-86A94B3D3B4D}"/>
          </ac:picMkLst>
        </pc:picChg>
      </pc:sldChg>
      <pc:sldChg chg="modSp">
        <pc:chgData name="Larissa dos Santos Manrique" userId="S::larissa.manrique@alunoescolassociais.org.br::efc4171e-1c07-43df-9c32-c4984771f22f" providerId="AD" clId="Web-{AA98D679-29D9-7CA6-01B7-299D75DCF3DA}" dt="2023-05-19T00:13:45.855" v="1409" actId="20577"/>
        <pc:sldMkLst>
          <pc:docMk/>
          <pc:sldMk cId="3965246090" sldId="261"/>
        </pc:sldMkLst>
        <pc:spChg chg="mod">
          <ac:chgData name="Larissa dos Santos Manrique" userId="S::larissa.manrique@alunoescolassociais.org.br::efc4171e-1c07-43df-9c32-c4984771f22f" providerId="AD" clId="Web-{AA98D679-29D9-7CA6-01B7-299D75DCF3DA}" dt="2023-05-19T00:13:45.855" v="1409" actId="20577"/>
          <ac:spMkLst>
            <pc:docMk/>
            <pc:sldMk cId="3965246090" sldId="261"/>
            <ac:spMk id="4" creationId="{77A2DCEA-799A-6A4D-6832-EC2B45560A5D}"/>
          </ac:spMkLst>
        </pc:spChg>
      </pc:sldChg>
      <pc:sldChg chg="addSp delSp modSp">
        <pc:chgData name="Larissa dos Santos Manrique" userId="S::larissa.manrique@alunoescolassociais.org.br::efc4171e-1c07-43df-9c32-c4984771f22f" providerId="AD" clId="Web-{AA98D679-29D9-7CA6-01B7-299D75DCF3DA}" dt="2023-05-19T00:11:08.789" v="1368"/>
        <pc:sldMkLst>
          <pc:docMk/>
          <pc:sldMk cId="3668329572" sldId="266"/>
        </pc:sldMkLst>
        <pc:spChg chg="mod">
          <ac:chgData name="Larissa dos Santos Manrique" userId="S::larissa.manrique@alunoescolassociais.org.br::efc4171e-1c07-43df-9c32-c4984771f22f" providerId="AD" clId="Web-{AA98D679-29D9-7CA6-01B7-299D75DCF3DA}" dt="2023-05-19T00:11:08.789" v="1368"/>
          <ac:spMkLst>
            <pc:docMk/>
            <pc:sldMk cId="3668329572" sldId="266"/>
            <ac:spMk id="2" creationId="{66FD7464-448D-9113-4618-D8A730AF7C3E}"/>
          </ac:spMkLst>
        </pc:spChg>
        <pc:spChg chg="mod ord">
          <ac:chgData name="Larissa dos Santos Manrique" userId="S::larissa.manrique@alunoescolassociais.org.br::efc4171e-1c07-43df-9c32-c4984771f22f" providerId="AD" clId="Web-{AA98D679-29D9-7CA6-01B7-299D75DCF3DA}" dt="2023-05-19T00:11:08.789" v="1368"/>
          <ac:spMkLst>
            <pc:docMk/>
            <pc:sldMk cId="3668329572" sldId="266"/>
            <ac:spMk id="3" creationId="{A89D1E86-3000-21F5-7D1F-EE509913B3F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00.648" v="1366"/>
          <ac:spMkLst>
            <pc:docMk/>
            <pc:sldMk cId="3668329572" sldId="266"/>
            <ac:spMk id="28" creationId="{2B97F24A-32CE-4C1C-A50D-3016B394DCFB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00.648" v="1366"/>
          <ac:spMkLst>
            <pc:docMk/>
            <pc:sldMk cId="3668329572" sldId="266"/>
            <ac:spMk id="30" creationId="{CD8B4F24-440B-49E9-B85D-733523DC064B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0:54.632" v="1363"/>
          <ac:spMkLst>
            <pc:docMk/>
            <pc:sldMk cId="3668329572" sldId="266"/>
            <ac:spMk id="35" creationId="{117AB3D3-3C9C-4DED-809A-78734805B895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0:54.632" v="1363"/>
          <ac:spMkLst>
            <pc:docMk/>
            <pc:sldMk cId="3668329572" sldId="266"/>
            <ac:spMk id="37" creationId="{3A9A4357-BD1D-4622-A4FE-766E6AB8DE84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0:54.632" v="1363"/>
          <ac:spMkLst>
            <pc:docMk/>
            <pc:sldMk cId="3668329572" sldId="266"/>
            <ac:spMk id="39" creationId="{E659831F-0D9A-4C63-9EBB-8435B85A440F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0:54.632" v="1363"/>
          <ac:spMkLst>
            <pc:docMk/>
            <pc:sldMk cId="3668329572" sldId="266"/>
            <ac:spMk id="41" creationId="{E6995CE5-F890-4ABA-82A2-26507CE8D2A3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00.617" v="1365"/>
          <ac:spMkLst>
            <pc:docMk/>
            <pc:sldMk cId="3668329572" sldId="266"/>
            <ac:spMk id="43" creationId="{058A14AF-9FB5-4CC7-BA35-E8E85D3EDF0E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00.617" v="1365"/>
          <ac:spMkLst>
            <pc:docMk/>
            <pc:sldMk cId="3668329572" sldId="266"/>
            <ac:spMk id="44" creationId="{3A9A4357-BD1D-4622-A4FE-766E6AB8DE84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00.617" v="1365"/>
          <ac:spMkLst>
            <pc:docMk/>
            <pc:sldMk cId="3668329572" sldId="266"/>
            <ac:spMk id="45" creationId="{E659831F-0D9A-4C63-9EBB-8435B85A440F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00.617" v="1365"/>
          <ac:spMkLst>
            <pc:docMk/>
            <pc:sldMk cId="3668329572" sldId="266"/>
            <ac:spMk id="46" creationId="{E6995CE5-F890-4ABA-82A2-26507CE8D2A3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08.789" v="1368"/>
          <ac:spMkLst>
            <pc:docMk/>
            <pc:sldMk cId="3668329572" sldId="266"/>
            <ac:spMk id="48" creationId="{3756B343-807D-456E-AA26-80E96B75D13B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08.789" v="1368"/>
          <ac:spMkLst>
            <pc:docMk/>
            <pc:sldMk cId="3668329572" sldId="266"/>
            <ac:spMk id="49" creationId="{08980754-6F4B-43C9-B9BE-127B6BED6586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08.789" v="1368"/>
          <ac:spMkLst>
            <pc:docMk/>
            <pc:sldMk cId="3668329572" sldId="266"/>
            <ac:spMk id="50" creationId="{2C1BBA94-3F40-40AA-8BB9-E69E25E537C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08.789" v="1368"/>
          <ac:spMkLst>
            <pc:docMk/>
            <pc:sldMk cId="3668329572" sldId="266"/>
            <ac:spMk id="51" creationId="{169CC832-2974-4E8D-90ED-3E2941BA7336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1:08.789" v="1368"/>
          <ac:spMkLst>
            <pc:docMk/>
            <pc:sldMk cId="3668329572" sldId="266"/>
            <ac:spMk id="52" creationId="{55222F96-971A-4F90-B841-6BAB416C7AC1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1:08.789" v="1368"/>
          <ac:spMkLst>
            <pc:docMk/>
            <pc:sldMk cId="3668329572" sldId="266"/>
            <ac:spMk id="57" creationId="{117AB3D3-3C9C-4DED-809A-78734805B895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1:08.789" v="1368"/>
          <ac:spMkLst>
            <pc:docMk/>
            <pc:sldMk cId="3668329572" sldId="266"/>
            <ac:spMk id="59" creationId="{3A9A4357-BD1D-4622-A4FE-766E6AB8DE84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1:08.789" v="1368"/>
          <ac:spMkLst>
            <pc:docMk/>
            <pc:sldMk cId="3668329572" sldId="266"/>
            <ac:spMk id="61" creationId="{E659831F-0D9A-4C63-9EBB-8435B85A440F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1:08.789" v="1368"/>
          <ac:spMkLst>
            <pc:docMk/>
            <pc:sldMk cId="3668329572" sldId="266"/>
            <ac:spMk id="63" creationId="{E6995CE5-F890-4ABA-82A2-26507CE8D2A3}"/>
          </ac:spMkLst>
        </pc:spChg>
        <pc:picChg chg="mod ord">
          <ac:chgData name="Larissa dos Santos Manrique" userId="S::larissa.manrique@alunoescolassociais.org.br::efc4171e-1c07-43df-9c32-c4984771f22f" providerId="AD" clId="Web-{AA98D679-29D9-7CA6-01B7-299D75DCF3DA}" dt="2023-05-19T00:11:08.789" v="1368"/>
          <ac:picMkLst>
            <pc:docMk/>
            <pc:sldMk cId="3668329572" sldId="266"/>
            <ac:picMk id="15" creationId="{2DC5A32B-7037-C93F-BAE8-A5C89445F908}"/>
          </ac:picMkLst>
        </pc:picChg>
      </pc:sldChg>
      <pc:sldChg chg="addSp delSp modSp">
        <pc:chgData name="Larissa dos Santos Manrique" userId="S::larissa.manrique@alunoescolassociais.org.br::efc4171e-1c07-43df-9c32-c4984771f22f" providerId="AD" clId="Web-{AA98D679-29D9-7CA6-01B7-299D75DCF3DA}" dt="2023-05-19T00:09:43.490" v="1357"/>
        <pc:sldMkLst>
          <pc:docMk/>
          <pc:sldMk cId="3110708268" sldId="267"/>
        </pc:sldMkLst>
        <pc:spChg chg="mod">
          <ac:chgData name="Larissa dos Santos Manrique" userId="S::larissa.manrique@alunoescolassociais.org.br::efc4171e-1c07-43df-9c32-c4984771f22f" providerId="AD" clId="Web-{AA98D679-29D9-7CA6-01B7-299D75DCF3DA}" dt="2023-05-19T00:09:43.490" v="1357"/>
          <ac:spMkLst>
            <pc:docMk/>
            <pc:sldMk cId="3110708268" sldId="267"/>
            <ac:spMk id="2" creationId="{7C6725D7-DF53-A224-C9D7-85CCD29588FC}"/>
          </ac:spMkLst>
        </pc:spChg>
        <pc:spChg chg="add mod">
          <ac:chgData name="Larissa dos Santos Manrique" userId="S::larissa.manrique@alunoescolassociais.org.br::efc4171e-1c07-43df-9c32-c4984771f22f" providerId="AD" clId="Web-{AA98D679-29D9-7CA6-01B7-299D75DCF3DA}" dt="2023-05-19T00:09:43.490" v="1357"/>
          <ac:spMkLst>
            <pc:docMk/>
            <pc:sldMk cId="3110708268" sldId="267"/>
            <ac:spMk id="4" creationId="{2C54E499-5598-DA74-AFFB-49C4B2BC3967}"/>
          </ac:spMkLst>
        </pc:spChg>
        <pc:spChg chg="del">
          <ac:chgData name="Larissa dos Santos Manrique" userId="S::larissa.manrique@alunoescolassociais.org.br::efc4171e-1c07-43df-9c32-c4984771f22f" providerId="AD" clId="Web-{AA98D679-29D9-7CA6-01B7-299D75DCF3DA}" dt="2023-05-18T23:08:13.723" v="303"/>
          <ac:spMkLst>
            <pc:docMk/>
            <pc:sldMk cId="3110708268" sldId="267"/>
            <ac:spMk id="8" creationId="{769D934A-6311-415F-5DB2-5A7820593436}"/>
          </ac:spMkLst>
        </pc:spChg>
        <pc:spChg chg="del">
          <ac:chgData name="Larissa dos Santos Manrique" userId="S::larissa.manrique@alunoescolassociais.org.br::efc4171e-1c07-43df-9c32-c4984771f22f" providerId="AD" clId="Web-{AA98D679-29D9-7CA6-01B7-299D75DCF3DA}" dt="2023-05-19T00:09:43.490" v="1357"/>
          <ac:spMkLst>
            <pc:docMk/>
            <pc:sldMk cId="3110708268" sldId="267"/>
            <ac:spMk id="25" creationId="{2B97F24A-32CE-4C1C-A50D-3016B394DCFB}"/>
          </ac:spMkLst>
        </pc:spChg>
        <pc:spChg chg="del">
          <ac:chgData name="Larissa dos Santos Manrique" userId="S::larissa.manrique@alunoescolassociais.org.br::efc4171e-1c07-43df-9c32-c4984771f22f" providerId="AD" clId="Web-{AA98D679-29D9-7CA6-01B7-299D75DCF3DA}" dt="2023-05-19T00:09:43.490" v="1357"/>
          <ac:spMkLst>
            <pc:docMk/>
            <pc:sldMk cId="3110708268" sldId="267"/>
            <ac:spMk id="27" creationId="{6357EC4F-235E-4222-A36F-C7878ACE37F2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09:43.490" v="1357"/>
          <ac:spMkLst>
            <pc:docMk/>
            <pc:sldMk cId="3110708268" sldId="267"/>
            <ac:spMk id="32" creationId="{BA79A7CF-01AF-4178-9369-94E0C90EB046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09:43.490" v="1357"/>
          <ac:spMkLst>
            <pc:docMk/>
            <pc:sldMk cId="3110708268" sldId="267"/>
            <ac:spMk id="34" creationId="{99413ED5-9ED4-4772-BCE4-2BCAE6B12E35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09:43.490" v="1357"/>
          <ac:spMkLst>
            <pc:docMk/>
            <pc:sldMk cId="3110708268" sldId="267"/>
            <ac:spMk id="36" creationId="{04357C93-F0CB-4A1C-8F77-4E9063789819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09:43.490" v="1357"/>
          <ac:spMkLst>
            <pc:docMk/>
            <pc:sldMk cId="3110708268" sldId="267"/>
            <ac:spMk id="38" creationId="{90F533E9-6690-41A8-A372-4C6C622D028D}"/>
          </ac:spMkLst>
        </pc:spChg>
        <pc:picChg chg="mod ord">
          <ac:chgData name="Larissa dos Santos Manrique" userId="S::larissa.manrique@alunoescolassociais.org.br::efc4171e-1c07-43df-9c32-c4984771f22f" providerId="AD" clId="Web-{AA98D679-29D9-7CA6-01B7-299D75DCF3DA}" dt="2023-05-19T00:09:43.490" v="1357"/>
          <ac:picMkLst>
            <pc:docMk/>
            <pc:sldMk cId="3110708268" sldId="267"/>
            <ac:picMk id="5" creationId="{103925D2-730C-A9A3-D679-7FA5C787AF4F}"/>
          </ac:picMkLst>
        </pc:picChg>
      </pc:sldChg>
      <pc:sldChg chg="addSp delSp modSp">
        <pc:chgData name="Larissa dos Santos Manrique" userId="S::larissa.manrique@alunoescolassociais.org.br::efc4171e-1c07-43df-9c32-c4984771f22f" providerId="AD" clId="Web-{AA98D679-29D9-7CA6-01B7-299D75DCF3DA}" dt="2023-05-19T00:10:23.710" v="1361"/>
        <pc:sldMkLst>
          <pc:docMk/>
          <pc:sldMk cId="737613209" sldId="269"/>
        </pc:sldMkLst>
        <pc:spChg chg="mod">
          <ac:chgData name="Larissa dos Santos Manrique" userId="S::larissa.manrique@alunoescolassociais.org.br::efc4171e-1c07-43df-9c32-c4984771f22f" providerId="AD" clId="Web-{AA98D679-29D9-7CA6-01B7-299D75DCF3DA}" dt="2023-05-19T00:10:23.710" v="1361"/>
          <ac:spMkLst>
            <pc:docMk/>
            <pc:sldMk cId="737613209" sldId="269"/>
            <ac:spMk id="2" creationId="{7C6725D7-DF53-A224-C9D7-85CCD29588FC}"/>
          </ac:spMkLst>
        </pc:spChg>
        <pc:spChg chg="mod">
          <ac:chgData name="Larissa dos Santos Manrique" userId="S::larissa.manrique@alunoescolassociais.org.br::efc4171e-1c07-43df-9c32-c4984771f22f" providerId="AD" clId="Web-{AA98D679-29D9-7CA6-01B7-299D75DCF3DA}" dt="2023-05-19T00:10:23.710" v="1361"/>
          <ac:spMkLst>
            <pc:docMk/>
            <pc:sldMk cId="737613209" sldId="269"/>
            <ac:spMk id="8" creationId="{769D934A-6311-415F-5DB2-5A7820593436}"/>
          </ac:spMkLst>
        </pc:spChg>
        <pc:spChg chg="del">
          <ac:chgData name="Larissa dos Santos Manrique" userId="S::larissa.manrique@alunoescolassociais.org.br::efc4171e-1c07-43df-9c32-c4984771f22f" providerId="AD" clId="Web-{AA98D679-29D9-7CA6-01B7-299D75DCF3DA}" dt="2023-05-19T00:09:57.865" v="1358"/>
          <ac:spMkLst>
            <pc:docMk/>
            <pc:sldMk cId="737613209" sldId="269"/>
            <ac:spMk id="39" creationId="{2B97F24A-32CE-4C1C-A50D-3016B394DCFB}"/>
          </ac:spMkLst>
        </pc:spChg>
        <pc:spChg chg="del">
          <ac:chgData name="Larissa dos Santos Manrique" userId="S::larissa.manrique@alunoescolassociais.org.br::efc4171e-1c07-43df-9c32-c4984771f22f" providerId="AD" clId="Web-{AA98D679-29D9-7CA6-01B7-299D75DCF3DA}" dt="2023-05-19T00:09:57.865" v="1358"/>
          <ac:spMkLst>
            <pc:docMk/>
            <pc:sldMk cId="737613209" sldId="269"/>
            <ac:spMk id="41" creationId="{CD8B4F24-440B-49E9-B85D-733523DC064B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0:23.710" v="1361"/>
          <ac:spMkLst>
            <pc:docMk/>
            <pc:sldMk cId="737613209" sldId="269"/>
            <ac:spMk id="46" creationId="{2F687420-BEB4-45CD-8226-339BE553B8E6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0:23.710" v="1361"/>
          <ac:spMkLst>
            <pc:docMk/>
            <pc:sldMk cId="737613209" sldId="269"/>
            <ac:spMk id="48" creationId="{169CC832-2974-4E8D-90ED-3E2941BA7336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0:23.710" v="1361"/>
          <ac:spMkLst>
            <pc:docMk/>
            <pc:sldMk cId="737613209" sldId="269"/>
            <ac:spMk id="50" creationId="{55222F96-971A-4F90-B841-6BAB416C7AC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0:23.710" v="1361"/>
          <ac:spMkLst>
            <pc:docMk/>
            <pc:sldMk cId="737613209" sldId="269"/>
            <ac:spMk id="52" creationId="{08980754-6F4B-43C9-B9BE-127B6BED6586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0:23.710" v="1361"/>
          <ac:spMkLst>
            <pc:docMk/>
            <pc:sldMk cId="737613209" sldId="269"/>
            <ac:spMk id="54" creationId="{2C1BBA94-3F40-40AA-8BB9-E69E25E537C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0:23.694" v="1360"/>
          <ac:spMkLst>
            <pc:docMk/>
            <pc:sldMk cId="737613209" sldId="269"/>
            <ac:spMk id="59" creationId="{04812C46-200A-4DEB-A05E-3ED6C68C2387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10:23.694" v="1360"/>
          <ac:spMkLst>
            <pc:docMk/>
            <pc:sldMk cId="737613209" sldId="269"/>
            <ac:spMk id="61" creationId="{D1EA859B-E555-4109-94F3-6700E046E008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0:23.710" v="1361"/>
          <ac:spMkLst>
            <pc:docMk/>
            <pc:sldMk cId="737613209" sldId="269"/>
            <ac:spMk id="63" creationId="{E659831F-0D9A-4C63-9EBB-8435B85A440F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0:23.710" v="1361"/>
          <ac:spMkLst>
            <pc:docMk/>
            <pc:sldMk cId="737613209" sldId="269"/>
            <ac:spMk id="64" creationId="{117AB3D3-3C9C-4DED-809A-78734805B895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0:23.710" v="1361"/>
          <ac:spMkLst>
            <pc:docMk/>
            <pc:sldMk cId="737613209" sldId="269"/>
            <ac:spMk id="65" creationId="{E6995CE5-F890-4ABA-82A2-26507CE8D2A3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0:23.710" v="1361"/>
          <ac:spMkLst>
            <pc:docMk/>
            <pc:sldMk cId="737613209" sldId="269"/>
            <ac:spMk id="66" creationId="{3A9A4357-BD1D-4622-A4FE-766E6AB8DE84}"/>
          </ac:spMkLst>
        </pc:spChg>
        <pc:picChg chg="mod ord">
          <ac:chgData name="Larissa dos Santos Manrique" userId="S::larissa.manrique@alunoescolassociais.org.br::efc4171e-1c07-43df-9c32-c4984771f22f" providerId="AD" clId="Web-{AA98D679-29D9-7CA6-01B7-299D75DCF3DA}" dt="2023-05-19T00:10:23.710" v="1361"/>
          <ac:picMkLst>
            <pc:docMk/>
            <pc:sldMk cId="737613209" sldId="269"/>
            <ac:picMk id="6" creationId="{A09DF65E-7ADA-5143-9297-587414EF918E}"/>
          </ac:picMkLst>
        </pc:picChg>
      </pc:sldChg>
      <pc:sldChg chg="modSp new del">
        <pc:chgData name="Larissa dos Santos Manrique" userId="S::larissa.manrique@alunoescolassociais.org.br::efc4171e-1c07-43df-9c32-c4984771f22f" providerId="AD" clId="Web-{AA98D679-29D9-7CA6-01B7-299D75DCF3DA}" dt="2023-05-19T00:00:00.804" v="1228"/>
        <pc:sldMkLst>
          <pc:docMk/>
          <pc:sldMk cId="2198122412" sldId="270"/>
        </pc:sldMkLst>
        <pc:spChg chg="mod">
          <ac:chgData name="Larissa dos Santos Manrique" userId="S::larissa.manrique@alunoescolassociais.org.br::efc4171e-1c07-43df-9c32-c4984771f22f" providerId="AD" clId="Web-{AA98D679-29D9-7CA6-01B7-299D75DCF3DA}" dt="2023-05-18T23:24:28.658" v="554" actId="20577"/>
          <ac:spMkLst>
            <pc:docMk/>
            <pc:sldMk cId="2198122412" sldId="270"/>
            <ac:spMk id="2" creationId="{374342A2-9365-7E2B-B20B-B63D4AA410FF}"/>
          </ac:spMkLst>
        </pc:spChg>
        <pc:spChg chg="mod">
          <ac:chgData name="Larissa dos Santos Manrique" userId="S::larissa.manrique@alunoescolassociais.org.br::efc4171e-1c07-43df-9c32-c4984771f22f" providerId="AD" clId="Web-{AA98D679-29D9-7CA6-01B7-299D75DCF3DA}" dt="2023-05-18T23:36:05.159" v="819" actId="20577"/>
          <ac:spMkLst>
            <pc:docMk/>
            <pc:sldMk cId="2198122412" sldId="270"/>
            <ac:spMk id="3" creationId="{3F21EE20-279E-C3E2-64F2-F192DD9D3753}"/>
          </ac:spMkLst>
        </pc:spChg>
      </pc:sldChg>
      <pc:sldChg chg="modSp add del replId">
        <pc:chgData name="Larissa dos Santos Manrique" userId="S::larissa.manrique@alunoescolassociais.org.br::efc4171e-1c07-43df-9c32-c4984771f22f" providerId="AD" clId="Web-{AA98D679-29D9-7CA6-01B7-299D75DCF3DA}" dt="2023-05-18T23:59:38.944" v="1227"/>
        <pc:sldMkLst>
          <pc:docMk/>
          <pc:sldMk cId="2449155085" sldId="271"/>
        </pc:sldMkLst>
        <pc:spChg chg="mod">
          <ac:chgData name="Larissa dos Santos Manrique" userId="S::larissa.manrique@alunoescolassociais.org.br::efc4171e-1c07-43df-9c32-c4984771f22f" providerId="AD" clId="Web-{AA98D679-29D9-7CA6-01B7-299D75DCF3DA}" dt="2023-05-18T23:37:05.785" v="882" actId="20577"/>
          <ac:spMkLst>
            <pc:docMk/>
            <pc:sldMk cId="2449155085" sldId="271"/>
            <ac:spMk id="2" creationId="{374342A2-9365-7E2B-B20B-B63D4AA410FF}"/>
          </ac:spMkLst>
        </pc:spChg>
        <pc:spChg chg="mod">
          <ac:chgData name="Larissa dos Santos Manrique" userId="S::larissa.manrique@alunoescolassociais.org.br::efc4171e-1c07-43df-9c32-c4984771f22f" providerId="AD" clId="Web-{AA98D679-29D9-7CA6-01B7-299D75DCF3DA}" dt="2023-05-18T23:38:53.725" v="899" actId="20577"/>
          <ac:spMkLst>
            <pc:docMk/>
            <pc:sldMk cId="2449155085" sldId="271"/>
            <ac:spMk id="3" creationId="{3F21EE20-279E-C3E2-64F2-F192DD9D3753}"/>
          </ac:spMkLst>
        </pc:spChg>
      </pc:sldChg>
      <pc:sldChg chg="addSp delSp modSp new mod setBg">
        <pc:chgData name="Larissa dos Santos Manrique" userId="S::larissa.manrique@alunoescolassociais.org.br::efc4171e-1c07-43df-9c32-c4984771f22f" providerId="AD" clId="Web-{AA98D679-29D9-7CA6-01B7-299D75DCF3DA}" dt="2023-05-19T00:09:40.178" v="1356" actId="20577"/>
        <pc:sldMkLst>
          <pc:docMk/>
          <pc:sldMk cId="337617196" sldId="272"/>
        </pc:sldMkLst>
        <pc:spChg chg="mod">
          <ac:chgData name="Larissa dos Santos Manrique" userId="S::larissa.manrique@alunoescolassociais.org.br::efc4171e-1c07-43df-9c32-c4984771f22f" providerId="AD" clId="Web-{AA98D679-29D9-7CA6-01B7-299D75DCF3DA}" dt="2023-05-19T00:08:31.238" v="1347"/>
          <ac:spMkLst>
            <pc:docMk/>
            <pc:sldMk cId="337617196" sldId="272"/>
            <ac:spMk id="2" creationId="{5810143B-55F2-4EA3-1DCB-358DB13C86DD}"/>
          </ac:spMkLst>
        </pc:spChg>
        <pc:spChg chg="mod">
          <ac:chgData name="Larissa dos Santos Manrique" userId="S::larissa.manrique@alunoescolassociais.org.br::efc4171e-1c07-43df-9c32-c4984771f22f" providerId="AD" clId="Web-{AA98D679-29D9-7CA6-01B7-299D75DCF3DA}" dt="2023-05-19T00:09:40.178" v="1356" actId="20577"/>
          <ac:spMkLst>
            <pc:docMk/>
            <pc:sldMk cId="337617196" sldId="272"/>
            <ac:spMk id="3" creationId="{7AC35C32-CFF4-913E-053C-6A730FBC0BFB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08:23.832" v="1342"/>
          <ac:spMkLst>
            <pc:docMk/>
            <pc:sldMk cId="337617196" sldId="272"/>
            <ac:spMk id="8" creationId="{907EF6B7-1338-4443-8C46-6A318D952DFD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08:31.238" v="1346"/>
          <ac:spMkLst>
            <pc:docMk/>
            <pc:sldMk cId="337617196" sldId="272"/>
            <ac:spMk id="9" creationId="{D1D34770-47A8-402C-AF23-2B653F2D88C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08:23.832" v="1342"/>
          <ac:spMkLst>
            <pc:docMk/>
            <pc:sldMk cId="337617196" sldId="272"/>
            <ac:spMk id="10" creationId="{DAAE4CDD-124C-4DCF-9584-B6033B545DD5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08:31.238" v="1347"/>
          <ac:spMkLst>
            <pc:docMk/>
            <pc:sldMk cId="337617196" sldId="272"/>
            <ac:spMk id="11" creationId="{1BB867FF-FC45-48F7-8104-F89BE54909F1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08:23.832" v="1342"/>
          <ac:spMkLst>
            <pc:docMk/>
            <pc:sldMk cId="337617196" sldId="272"/>
            <ac:spMk id="12" creationId="{081E4A58-353D-44AE-B2FC-2A74E2E400F7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08:31.238" v="1347"/>
          <ac:spMkLst>
            <pc:docMk/>
            <pc:sldMk cId="337617196" sldId="272"/>
            <ac:spMk id="13" creationId="{8BB56887-D0D5-4F0C-9E19-7247EB83C8B7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08:26.426" v="1344"/>
          <ac:spMkLst>
            <pc:docMk/>
            <pc:sldMk cId="337617196" sldId="272"/>
            <ac:spMk id="14" creationId="{100EDD19-6802-4EC3-95CE-CFFAB042CFD6}"/>
          </ac:spMkLst>
        </pc:spChg>
        <pc:spChg chg="add del">
          <ac:chgData name="Larissa dos Santos Manrique" userId="S::larissa.manrique@alunoescolassociais.org.br::efc4171e-1c07-43df-9c32-c4984771f22f" providerId="AD" clId="Web-{AA98D679-29D9-7CA6-01B7-299D75DCF3DA}" dt="2023-05-19T00:08:26.426" v="1344"/>
          <ac:spMkLst>
            <pc:docMk/>
            <pc:sldMk cId="337617196" sldId="272"/>
            <ac:spMk id="15" creationId="{DB17E863-922E-4C26-BD64-E8FD41D28661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08:31.238" v="1347"/>
          <ac:spMkLst>
            <pc:docMk/>
            <pc:sldMk cId="337617196" sldId="272"/>
            <ac:spMk id="16" creationId="{081E4A58-353D-44AE-B2FC-2A74E2E400F7}"/>
          </ac:spMkLst>
        </pc:spChg>
        <pc:picChg chg="add del">
          <ac:chgData name="Larissa dos Santos Manrique" userId="S::larissa.manrique@alunoescolassociais.org.br::efc4171e-1c07-43df-9c32-c4984771f22f" providerId="AD" clId="Web-{AA98D679-29D9-7CA6-01B7-299D75DCF3DA}" dt="2023-05-19T00:08:31.238" v="1346"/>
          <ac:picMkLst>
            <pc:docMk/>
            <pc:sldMk cId="337617196" sldId="272"/>
            <ac:picMk id="5" creationId="{69EAB13F-BD7F-5303-901A-B07676EEB470}"/>
          </ac:picMkLst>
        </pc:picChg>
      </pc:sldChg>
      <pc:sldChg chg="addSp modSp new mod setBg">
        <pc:chgData name="Larissa dos Santos Manrique" userId="S::larissa.manrique@alunoescolassociais.org.br::efc4171e-1c07-43df-9c32-c4984771f22f" providerId="AD" clId="Web-{AA98D679-29D9-7CA6-01B7-299D75DCF3DA}" dt="2023-05-19T00:14:32.263" v="1417" actId="20577"/>
        <pc:sldMkLst>
          <pc:docMk/>
          <pc:sldMk cId="2139907006" sldId="273"/>
        </pc:sldMkLst>
        <pc:spChg chg="mod">
          <ac:chgData name="Larissa dos Santos Manrique" userId="S::larissa.manrique@alunoescolassociais.org.br::efc4171e-1c07-43df-9c32-c4984771f22f" providerId="AD" clId="Web-{AA98D679-29D9-7CA6-01B7-299D75DCF3DA}" dt="2023-05-19T00:14:25.591" v="1415"/>
          <ac:spMkLst>
            <pc:docMk/>
            <pc:sldMk cId="2139907006" sldId="273"/>
            <ac:spMk id="2" creationId="{5A0AE95E-EDF6-6E01-E831-2EAC47AFCE91}"/>
          </ac:spMkLst>
        </pc:spChg>
        <pc:spChg chg="mod">
          <ac:chgData name="Larissa dos Santos Manrique" userId="S::larissa.manrique@alunoescolassociais.org.br::efc4171e-1c07-43df-9c32-c4984771f22f" providerId="AD" clId="Web-{AA98D679-29D9-7CA6-01B7-299D75DCF3DA}" dt="2023-05-19T00:14:32.263" v="1417" actId="20577"/>
          <ac:spMkLst>
            <pc:docMk/>
            <pc:sldMk cId="2139907006" sldId="273"/>
            <ac:spMk id="3" creationId="{C8EA87C8-C85E-8419-9145-51B2D1BA4EE1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4:25.591" v="1415"/>
          <ac:spMkLst>
            <pc:docMk/>
            <pc:sldMk cId="2139907006" sldId="273"/>
            <ac:spMk id="8" creationId="{8E2CC403-21CD-41DF-BAC4-329D7FF03C5C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4:25.591" v="1415"/>
          <ac:spMkLst>
            <pc:docMk/>
            <pc:sldMk cId="2139907006" sldId="273"/>
            <ac:spMk id="15" creationId="{7653717E-6F8C-43E0-9893-C03AE87D18D6}"/>
          </ac:spMkLst>
        </pc:spChg>
        <pc:spChg chg="add">
          <ac:chgData name="Larissa dos Santos Manrique" userId="S::larissa.manrique@alunoescolassociais.org.br::efc4171e-1c07-43df-9c32-c4984771f22f" providerId="AD" clId="Web-{AA98D679-29D9-7CA6-01B7-299D75DCF3DA}" dt="2023-05-19T00:14:25.591" v="1415"/>
          <ac:spMkLst>
            <pc:docMk/>
            <pc:sldMk cId="2139907006" sldId="273"/>
            <ac:spMk id="17" creationId="{35BB14B4-EC3F-47C7-9AF3-B0E017B75C42}"/>
          </ac:spMkLst>
        </pc:spChg>
        <pc:grpChg chg="add">
          <ac:chgData name="Larissa dos Santos Manrique" userId="S::larissa.manrique@alunoescolassociais.org.br::efc4171e-1c07-43df-9c32-c4984771f22f" providerId="AD" clId="Web-{AA98D679-29D9-7CA6-01B7-299D75DCF3DA}" dt="2023-05-19T00:14:25.591" v="1415"/>
          <ac:grpSpMkLst>
            <pc:docMk/>
            <pc:sldMk cId="2139907006" sldId="273"/>
            <ac:grpSpMk id="10" creationId="{B13AA5FE-3FFC-4725-9ADD-E428544EC61B}"/>
          </ac:grpSpMkLst>
        </pc:grpChg>
      </pc:sldChg>
    </pc:docChg>
  </pc:docChgLst>
  <pc:docChgLst>
    <pc:chgData name="Larissa dos Santos Manrique" userId="efc4171e-1c07-43df-9c32-c4984771f22f" providerId="ADAL" clId="{73409777-9881-48A2-A8BD-4682876083E7}"/>
    <pc:docChg chg="undo custSel addSld delSld modSld sldOrd modMainMaster">
      <pc:chgData name="Larissa dos Santos Manrique" userId="efc4171e-1c07-43df-9c32-c4984771f22f" providerId="ADAL" clId="{73409777-9881-48A2-A8BD-4682876083E7}" dt="2023-05-10T14:14:39.308" v="405" actId="1076"/>
      <pc:docMkLst>
        <pc:docMk/>
      </pc:docMkLst>
      <pc:sldChg chg="modSp mod modTransition modAnim">
        <pc:chgData name="Larissa dos Santos Manrique" userId="efc4171e-1c07-43df-9c32-c4984771f22f" providerId="ADAL" clId="{73409777-9881-48A2-A8BD-4682876083E7}" dt="2023-05-10T13:58:16.974" v="151"/>
        <pc:sldMkLst>
          <pc:docMk/>
          <pc:sldMk cId="1532511715" sldId="256"/>
        </pc:sldMkLst>
        <pc:spChg chg="mod">
          <ac:chgData name="Larissa dos Santos Manrique" userId="efc4171e-1c07-43df-9c32-c4984771f22f" providerId="ADAL" clId="{73409777-9881-48A2-A8BD-4682876083E7}" dt="2023-05-10T13:13:21.875" v="28" actId="2711"/>
          <ac:spMkLst>
            <pc:docMk/>
            <pc:sldMk cId="1532511715" sldId="256"/>
            <ac:spMk id="2" creationId="{03A24BB4-8FF4-340F-F74D-E7A0671ABE53}"/>
          </ac:spMkLst>
        </pc:spChg>
      </pc:sldChg>
      <pc:sldChg chg="modSp ord modTransition modAnim">
        <pc:chgData name="Larissa dos Santos Manrique" userId="efc4171e-1c07-43df-9c32-c4984771f22f" providerId="ADAL" clId="{73409777-9881-48A2-A8BD-4682876083E7}" dt="2023-05-10T14:13:50.823" v="399" actId="2711"/>
        <pc:sldMkLst>
          <pc:docMk/>
          <pc:sldMk cId="2540821971" sldId="257"/>
        </pc:sldMkLst>
        <pc:spChg chg="mod">
          <ac:chgData name="Larissa dos Santos Manrique" userId="efc4171e-1c07-43df-9c32-c4984771f22f" providerId="ADAL" clId="{73409777-9881-48A2-A8BD-4682876083E7}" dt="2023-05-10T13:13:13.365" v="27" actId="2711"/>
          <ac:spMkLst>
            <pc:docMk/>
            <pc:sldMk cId="2540821971" sldId="257"/>
            <ac:spMk id="2" creationId="{2C0D8B0B-3FE9-C1AA-AF52-A981E7DA25E4}"/>
          </ac:spMkLst>
        </pc:spChg>
        <pc:spChg chg="mod">
          <ac:chgData name="Larissa dos Santos Manrique" userId="efc4171e-1c07-43df-9c32-c4984771f22f" providerId="ADAL" clId="{73409777-9881-48A2-A8BD-4682876083E7}" dt="2023-05-10T14:13:50.823" v="399" actId="2711"/>
          <ac:spMkLst>
            <pc:docMk/>
            <pc:sldMk cId="2540821971" sldId="257"/>
            <ac:spMk id="3" creationId="{9A52249D-FCBE-64BF-5B81-7892F0279B4F}"/>
          </ac:spMkLst>
        </pc:spChg>
      </pc:sldChg>
      <pc:sldChg chg="modSp mod modTransition modAnim">
        <pc:chgData name="Larissa dos Santos Manrique" userId="efc4171e-1c07-43df-9c32-c4984771f22f" providerId="ADAL" clId="{73409777-9881-48A2-A8BD-4682876083E7}" dt="2023-05-10T14:14:00.872" v="401" actId="27636"/>
        <pc:sldMkLst>
          <pc:docMk/>
          <pc:sldMk cId="2221274257" sldId="258"/>
        </pc:sldMkLst>
        <pc:spChg chg="mod">
          <ac:chgData name="Larissa dos Santos Manrique" userId="efc4171e-1c07-43df-9c32-c4984771f22f" providerId="ADAL" clId="{73409777-9881-48A2-A8BD-4682876083E7}" dt="2023-05-10T13:13:05.622" v="26" actId="2711"/>
          <ac:spMkLst>
            <pc:docMk/>
            <pc:sldMk cId="2221274257" sldId="258"/>
            <ac:spMk id="2" creationId="{03A24BB4-8FF4-340F-F74D-E7A0671ABE53}"/>
          </ac:spMkLst>
        </pc:spChg>
        <pc:spChg chg="mod">
          <ac:chgData name="Larissa dos Santos Manrique" userId="efc4171e-1c07-43df-9c32-c4984771f22f" providerId="ADAL" clId="{73409777-9881-48A2-A8BD-4682876083E7}" dt="2023-05-10T14:14:00.872" v="401" actId="27636"/>
          <ac:spMkLst>
            <pc:docMk/>
            <pc:sldMk cId="2221274257" sldId="258"/>
            <ac:spMk id="3" creationId="{306E9370-0ADA-20FE-62FD-8E42D74A9A95}"/>
          </ac:spMkLst>
        </pc:spChg>
      </pc:sldChg>
      <pc:sldChg chg="addSp delSp modSp mod modTransition modAnim setClrOvrMap">
        <pc:chgData name="Larissa dos Santos Manrique" userId="efc4171e-1c07-43df-9c32-c4984771f22f" providerId="ADAL" clId="{73409777-9881-48A2-A8BD-4682876083E7}" dt="2023-05-10T14:14:39.308" v="405" actId="1076"/>
        <pc:sldMkLst>
          <pc:docMk/>
          <pc:sldMk cId="214823019" sldId="259"/>
        </pc:sldMkLst>
        <pc:spChg chg="mod">
          <ac:chgData name="Larissa dos Santos Manrique" userId="efc4171e-1c07-43df-9c32-c4984771f22f" providerId="ADAL" clId="{73409777-9881-48A2-A8BD-4682876083E7}" dt="2023-05-10T13:50:24.859" v="99" actId="20577"/>
          <ac:spMkLst>
            <pc:docMk/>
            <pc:sldMk cId="214823019" sldId="259"/>
            <ac:spMk id="2" creationId="{03A24BB4-8FF4-340F-F74D-E7A0671ABE53}"/>
          </ac:spMkLst>
        </pc:spChg>
        <pc:spChg chg="mod">
          <ac:chgData name="Larissa dos Santos Manrique" userId="efc4171e-1c07-43df-9c32-c4984771f22f" providerId="ADAL" clId="{73409777-9881-48A2-A8BD-4682876083E7}" dt="2023-05-10T14:14:39.308" v="405" actId="1076"/>
          <ac:spMkLst>
            <pc:docMk/>
            <pc:sldMk cId="214823019" sldId="259"/>
            <ac:spMk id="3" creationId="{306E9370-0ADA-20FE-62FD-8E42D74A9A95}"/>
          </ac:spMkLst>
        </pc:spChg>
        <pc:spChg chg="add del mod">
          <ac:chgData name="Larissa dos Santos Manrique" userId="efc4171e-1c07-43df-9c32-c4984771f22f" providerId="ADAL" clId="{73409777-9881-48A2-A8BD-4682876083E7}" dt="2023-05-09T11:21:16.527" v="7" actId="478"/>
          <ac:spMkLst>
            <pc:docMk/>
            <pc:sldMk cId="214823019" sldId="259"/>
            <ac:spMk id="4" creationId="{8EE03740-02A4-A145-5210-321C63D0F28D}"/>
          </ac:spMkLst>
        </pc:spChg>
        <pc:spChg chg="add del mod">
          <ac:chgData name="Larissa dos Santos Manrique" userId="efc4171e-1c07-43df-9c32-c4984771f22f" providerId="ADAL" clId="{73409777-9881-48A2-A8BD-4682876083E7}" dt="2023-05-10T14:11:58.508" v="344" actId="21"/>
          <ac:spMkLst>
            <pc:docMk/>
            <pc:sldMk cId="214823019" sldId="259"/>
            <ac:spMk id="5" creationId="{056A5E8E-9B0D-9187-4765-7812D06F8893}"/>
          </ac:spMkLst>
        </pc:spChg>
        <pc:spChg chg="add del">
          <ac:chgData name="Larissa dos Santos Manrique" userId="efc4171e-1c07-43df-9c32-c4984771f22f" providerId="ADAL" clId="{73409777-9881-48A2-A8BD-4682876083E7}" dt="2023-05-09T11:22:02.793" v="16" actId="26606"/>
          <ac:spMkLst>
            <pc:docMk/>
            <pc:sldMk cId="214823019" sldId="259"/>
            <ac:spMk id="27" creationId="{6CCA5F87-1D1E-45CB-8D83-FC7EEFAD9935}"/>
          </ac:spMkLst>
        </pc:spChg>
        <pc:spChg chg="add del">
          <ac:chgData name="Larissa dos Santos Manrique" userId="efc4171e-1c07-43df-9c32-c4984771f22f" providerId="ADAL" clId="{73409777-9881-48A2-A8BD-4682876083E7}" dt="2023-05-09T11:22:02.793" v="16" actId="26606"/>
          <ac:spMkLst>
            <pc:docMk/>
            <pc:sldMk cId="214823019" sldId="259"/>
            <ac:spMk id="29" creationId="{7CCFC2C6-6238-4A2F-93DE-2ADF74AF635E}"/>
          </ac:spMkLst>
        </pc:spChg>
        <pc:spChg chg="add del">
          <ac:chgData name="Larissa dos Santos Manrique" userId="efc4171e-1c07-43df-9c32-c4984771f22f" providerId="ADAL" clId="{73409777-9881-48A2-A8BD-4682876083E7}" dt="2023-05-09T11:22:02.793" v="16" actId="26606"/>
          <ac:spMkLst>
            <pc:docMk/>
            <pc:sldMk cId="214823019" sldId="259"/>
            <ac:spMk id="31" creationId="{AF2F604E-43BE-4DC3-B983-E071523364F8}"/>
          </ac:spMkLst>
        </pc:spChg>
        <pc:spChg chg="add del">
          <ac:chgData name="Larissa dos Santos Manrique" userId="efc4171e-1c07-43df-9c32-c4984771f22f" providerId="ADAL" clId="{73409777-9881-48A2-A8BD-4682876083E7}" dt="2023-05-09T11:22:02.793" v="16" actId="26606"/>
          <ac:spMkLst>
            <pc:docMk/>
            <pc:sldMk cId="214823019" sldId="259"/>
            <ac:spMk id="33" creationId="{08C9B587-E65E-4B52-B37C-ABEBB6E87928}"/>
          </ac:spMkLst>
        </pc:spChg>
        <pc:spChg chg="add del">
          <ac:chgData name="Larissa dos Santos Manrique" userId="efc4171e-1c07-43df-9c32-c4984771f22f" providerId="ADAL" clId="{73409777-9881-48A2-A8BD-4682876083E7}" dt="2023-05-09T11:22:02.778" v="15" actId="26606"/>
          <ac:spMkLst>
            <pc:docMk/>
            <pc:sldMk cId="214823019" sldId="259"/>
            <ac:spMk id="38" creationId="{9A1F4656-FFDA-4BA3-8516-90E58C01A500}"/>
          </ac:spMkLst>
        </pc:spChg>
        <pc:spChg chg="add del">
          <ac:chgData name="Larissa dos Santos Manrique" userId="efc4171e-1c07-43df-9c32-c4984771f22f" providerId="ADAL" clId="{73409777-9881-48A2-A8BD-4682876083E7}" dt="2023-05-09T11:22:11.080" v="19" actId="26606"/>
          <ac:spMkLst>
            <pc:docMk/>
            <pc:sldMk cId="214823019" sldId="259"/>
            <ac:spMk id="44" creationId="{E51D5406-6DAE-4037-81D5-68D9F4714EA1}"/>
          </ac:spMkLst>
        </pc:spChg>
        <pc:spChg chg="add del">
          <ac:chgData name="Larissa dos Santos Manrique" userId="efc4171e-1c07-43df-9c32-c4984771f22f" providerId="ADAL" clId="{73409777-9881-48A2-A8BD-4682876083E7}" dt="2023-05-09T11:22:11.080" v="19" actId="26606"/>
          <ac:spMkLst>
            <pc:docMk/>
            <pc:sldMk cId="214823019" sldId="259"/>
            <ac:spMk id="45" creationId="{525AB062-92FF-4E0B-9B19-2D5D7422A145}"/>
          </ac:spMkLst>
        </pc:spChg>
        <pc:spChg chg="add del">
          <ac:chgData name="Larissa dos Santos Manrique" userId="efc4171e-1c07-43df-9c32-c4984771f22f" providerId="ADAL" clId="{73409777-9881-48A2-A8BD-4682876083E7}" dt="2023-05-09T11:22:11.080" v="19" actId="26606"/>
          <ac:spMkLst>
            <pc:docMk/>
            <pc:sldMk cId="214823019" sldId="259"/>
            <ac:spMk id="46" creationId="{0D67612D-2CF6-4831-8BE5-EE34DC823F73}"/>
          </ac:spMkLst>
        </pc:spChg>
        <pc:spChg chg="add del">
          <ac:chgData name="Larissa dos Santos Manrique" userId="efc4171e-1c07-43df-9c32-c4984771f22f" providerId="ADAL" clId="{73409777-9881-48A2-A8BD-4682876083E7}" dt="2023-05-09T11:22:46.166" v="24" actId="26606"/>
          <ac:spMkLst>
            <pc:docMk/>
            <pc:sldMk cId="214823019" sldId="259"/>
            <ac:spMk id="51" creationId="{362D44EE-C852-4460-B8B5-C4F2BC20510C}"/>
          </ac:spMkLst>
        </pc:spChg>
        <pc:spChg chg="add del">
          <ac:chgData name="Larissa dos Santos Manrique" userId="efc4171e-1c07-43df-9c32-c4984771f22f" providerId="ADAL" clId="{73409777-9881-48A2-A8BD-4682876083E7}" dt="2023-05-09T11:22:46.166" v="24" actId="26606"/>
          <ac:spMkLst>
            <pc:docMk/>
            <pc:sldMk cId="214823019" sldId="259"/>
            <ac:spMk id="53" creationId="{658970D8-8D1D-4B5C-894B-E871CC86543D}"/>
          </ac:spMkLst>
        </pc:spChg>
        <pc:spChg chg="add del">
          <ac:chgData name="Larissa dos Santos Manrique" userId="efc4171e-1c07-43df-9c32-c4984771f22f" providerId="ADAL" clId="{73409777-9881-48A2-A8BD-4682876083E7}" dt="2023-05-09T11:22:46.166" v="24" actId="26606"/>
          <ac:spMkLst>
            <pc:docMk/>
            <pc:sldMk cId="214823019" sldId="259"/>
            <ac:spMk id="55" creationId="{F227E5B6-9132-43CA-B503-37A18562ADF2}"/>
          </ac:spMkLst>
        </pc:spChg>
        <pc:spChg chg="add del">
          <ac:chgData name="Larissa dos Santos Manrique" userId="efc4171e-1c07-43df-9c32-c4984771f22f" providerId="ADAL" clId="{73409777-9881-48A2-A8BD-4682876083E7}" dt="2023-05-09T11:22:46.166" v="24" actId="26606"/>
          <ac:spMkLst>
            <pc:docMk/>
            <pc:sldMk cId="214823019" sldId="259"/>
            <ac:spMk id="57" creationId="{03C2051E-A88D-48E5-BACF-AAED17892722}"/>
          </ac:spMkLst>
        </pc:spChg>
        <pc:spChg chg="add del">
          <ac:chgData name="Larissa dos Santos Manrique" userId="efc4171e-1c07-43df-9c32-c4984771f22f" providerId="ADAL" clId="{73409777-9881-48A2-A8BD-4682876083E7}" dt="2023-05-09T11:22:46.166" v="24" actId="26606"/>
          <ac:spMkLst>
            <pc:docMk/>
            <pc:sldMk cId="214823019" sldId="259"/>
            <ac:spMk id="59" creationId="{7821A508-2985-4905-874A-527429BAABFA}"/>
          </ac:spMkLst>
        </pc:spChg>
        <pc:spChg chg="add del">
          <ac:chgData name="Larissa dos Santos Manrique" userId="efc4171e-1c07-43df-9c32-c4984771f22f" providerId="ADAL" clId="{73409777-9881-48A2-A8BD-4682876083E7}" dt="2023-05-09T11:22:46.166" v="24" actId="26606"/>
          <ac:spMkLst>
            <pc:docMk/>
            <pc:sldMk cId="214823019" sldId="259"/>
            <ac:spMk id="61" creationId="{D2929CB1-0E3C-4B2D-ADC5-0154FB33BA44}"/>
          </ac:spMkLst>
        </pc:spChg>
        <pc:spChg chg="add del">
          <ac:chgData name="Larissa dos Santos Manrique" userId="efc4171e-1c07-43df-9c32-c4984771f22f" providerId="ADAL" clId="{73409777-9881-48A2-A8BD-4682876083E7}" dt="2023-05-09T11:22:46.166" v="24" actId="26606"/>
          <ac:spMkLst>
            <pc:docMk/>
            <pc:sldMk cId="214823019" sldId="259"/>
            <ac:spMk id="63" creationId="{5F2F0C84-BE8C-4DC2-A6D3-30349A801D5C}"/>
          </ac:spMkLst>
        </pc:spChg>
        <pc:spChg chg="add del">
          <ac:chgData name="Larissa dos Santos Manrique" userId="efc4171e-1c07-43df-9c32-c4984771f22f" providerId="ADAL" clId="{73409777-9881-48A2-A8BD-4682876083E7}" dt="2023-05-09T11:22:38.635" v="21" actId="26606"/>
          <ac:spMkLst>
            <pc:docMk/>
            <pc:sldMk cId="214823019" sldId="259"/>
            <ac:spMk id="68" creationId="{526E0BFB-CDF1-4990-8C11-AC849311E0A8}"/>
          </ac:spMkLst>
        </pc:spChg>
        <pc:spChg chg="add del">
          <ac:chgData name="Larissa dos Santos Manrique" userId="efc4171e-1c07-43df-9c32-c4984771f22f" providerId="ADAL" clId="{73409777-9881-48A2-A8BD-4682876083E7}" dt="2023-05-09T11:22:38.635" v="21" actId="26606"/>
          <ac:spMkLst>
            <pc:docMk/>
            <pc:sldMk cId="214823019" sldId="259"/>
            <ac:spMk id="70" creationId="{6069A1F8-9BEB-4786-9694-FC48B2D75D21}"/>
          </ac:spMkLst>
        </pc:spChg>
        <pc:spChg chg="add del">
          <ac:chgData name="Larissa dos Santos Manrique" userId="efc4171e-1c07-43df-9c32-c4984771f22f" providerId="ADAL" clId="{73409777-9881-48A2-A8BD-4682876083E7}" dt="2023-05-09T11:22:38.635" v="21" actId="26606"/>
          <ac:spMkLst>
            <pc:docMk/>
            <pc:sldMk cId="214823019" sldId="259"/>
            <ac:spMk id="72" creationId="{AF2F604E-43BE-4DC3-B983-E071523364F8}"/>
          </ac:spMkLst>
        </pc:spChg>
        <pc:spChg chg="add del">
          <ac:chgData name="Larissa dos Santos Manrique" userId="efc4171e-1c07-43df-9c32-c4984771f22f" providerId="ADAL" clId="{73409777-9881-48A2-A8BD-4682876083E7}" dt="2023-05-09T11:22:38.635" v="21" actId="26606"/>
          <ac:spMkLst>
            <pc:docMk/>
            <pc:sldMk cId="214823019" sldId="259"/>
            <ac:spMk id="74" creationId="{08C9B587-E65E-4B52-B37C-ABEBB6E87928}"/>
          </ac:spMkLst>
        </pc:spChg>
        <pc:spChg chg="add del">
          <ac:chgData name="Larissa dos Santos Manrique" userId="efc4171e-1c07-43df-9c32-c4984771f22f" providerId="ADAL" clId="{73409777-9881-48A2-A8BD-4682876083E7}" dt="2023-05-09T11:22:46.150" v="23" actId="26606"/>
          <ac:spMkLst>
            <pc:docMk/>
            <pc:sldMk cId="214823019" sldId="259"/>
            <ac:spMk id="76" creationId="{0671A8AE-40A1-4631-A6B8-581AFF065482}"/>
          </ac:spMkLst>
        </pc:spChg>
        <pc:spChg chg="add del">
          <ac:chgData name="Larissa dos Santos Manrique" userId="efc4171e-1c07-43df-9c32-c4984771f22f" providerId="ADAL" clId="{73409777-9881-48A2-A8BD-4682876083E7}" dt="2023-05-09T11:22:46.150" v="23" actId="26606"/>
          <ac:spMkLst>
            <pc:docMk/>
            <pc:sldMk cId="214823019" sldId="259"/>
            <ac:spMk id="77" creationId="{AB58EF07-17C2-48CF-ABB0-EEF1F17CB8F0}"/>
          </ac:spMkLst>
        </pc:spChg>
        <pc:spChg chg="add del">
          <ac:chgData name="Larissa dos Santos Manrique" userId="efc4171e-1c07-43df-9c32-c4984771f22f" providerId="ADAL" clId="{73409777-9881-48A2-A8BD-4682876083E7}" dt="2023-05-09T11:22:46.150" v="23" actId="26606"/>
          <ac:spMkLst>
            <pc:docMk/>
            <pc:sldMk cId="214823019" sldId="259"/>
            <ac:spMk id="78" creationId="{AF2F604E-43BE-4DC3-B983-E071523364F8}"/>
          </ac:spMkLst>
        </pc:spChg>
        <pc:spChg chg="add del">
          <ac:chgData name="Larissa dos Santos Manrique" userId="efc4171e-1c07-43df-9c32-c4984771f22f" providerId="ADAL" clId="{73409777-9881-48A2-A8BD-4682876083E7}" dt="2023-05-09T11:22:46.150" v="23" actId="26606"/>
          <ac:spMkLst>
            <pc:docMk/>
            <pc:sldMk cId="214823019" sldId="259"/>
            <ac:spMk id="79" creationId="{08C9B587-E65E-4B52-B37C-ABEBB6E87928}"/>
          </ac:spMkLst>
        </pc:spChg>
        <pc:spChg chg="add">
          <ac:chgData name="Larissa dos Santos Manrique" userId="efc4171e-1c07-43df-9c32-c4984771f22f" providerId="ADAL" clId="{73409777-9881-48A2-A8BD-4682876083E7}" dt="2023-05-09T11:22:46.166" v="24" actId="26606"/>
          <ac:spMkLst>
            <pc:docMk/>
            <pc:sldMk cId="214823019" sldId="259"/>
            <ac:spMk id="81" creationId="{9E88A012-21CA-4D96-9AAB-CA3E17869BD8}"/>
          </ac:spMkLst>
        </pc:spChg>
        <pc:spChg chg="add">
          <ac:chgData name="Larissa dos Santos Manrique" userId="efc4171e-1c07-43df-9c32-c4984771f22f" providerId="ADAL" clId="{73409777-9881-48A2-A8BD-4682876083E7}" dt="2023-05-09T11:22:46.166" v="24" actId="26606"/>
          <ac:spMkLst>
            <pc:docMk/>
            <pc:sldMk cId="214823019" sldId="259"/>
            <ac:spMk id="82" creationId="{9A0E3FD9-5931-41FC-8E2D-0B4558129993}"/>
          </ac:spMkLst>
        </pc:spChg>
        <pc:grpChg chg="add del">
          <ac:chgData name="Larissa dos Santos Manrique" userId="efc4171e-1c07-43df-9c32-c4984771f22f" providerId="ADAL" clId="{73409777-9881-48A2-A8BD-4682876083E7}" dt="2023-05-09T11:22:02.778" v="15" actId="26606"/>
          <ac:grpSpMkLst>
            <pc:docMk/>
            <pc:sldMk cId="214823019" sldId="259"/>
            <ac:grpSpMk id="40" creationId="{CB018903-3549-4A3B-A9DF-B26757CAA9C6}"/>
          </ac:grpSpMkLst>
        </pc:grpChg>
        <pc:graphicFrameChg chg="add del mod">
          <ac:chgData name="Larissa dos Santos Manrique" userId="efc4171e-1c07-43df-9c32-c4984771f22f" providerId="ADAL" clId="{73409777-9881-48A2-A8BD-4682876083E7}" dt="2023-05-10T14:11:09.752" v="341"/>
          <ac:graphicFrameMkLst>
            <pc:docMk/>
            <pc:sldMk cId="214823019" sldId="259"/>
            <ac:graphicFrameMk id="4" creationId="{107A64A0-FE75-CF6A-51D9-F0C92748DE4F}"/>
          </ac:graphicFrameMkLst>
        </pc:graphicFrameChg>
        <pc:picChg chg="del mod ord">
          <ac:chgData name="Larissa dos Santos Manrique" userId="efc4171e-1c07-43df-9c32-c4984771f22f" providerId="ADAL" clId="{73409777-9881-48A2-A8BD-4682876083E7}" dt="2023-05-09T11:22:08.625" v="18" actId="478"/>
          <ac:picMkLst>
            <pc:docMk/>
            <pc:sldMk cId="214823019" sldId="259"/>
            <ac:picMk id="5" creationId="{590EE614-E39A-C8FC-C58C-F2FC6CA87DA8}"/>
          </ac:picMkLst>
        </pc:picChg>
        <pc:picChg chg="add mod ord">
          <ac:chgData name="Larissa dos Santos Manrique" userId="efc4171e-1c07-43df-9c32-c4984771f22f" providerId="ADAL" clId="{73409777-9881-48A2-A8BD-4682876083E7}" dt="2023-05-09T11:22:46.166" v="24" actId="26606"/>
          <ac:picMkLst>
            <pc:docMk/>
            <pc:sldMk cId="214823019" sldId="259"/>
            <ac:picMk id="10" creationId="{53E8212D-6E87-99B5-1285-86A94B3D3B4D}"/>
          </ac:picMkLst>
        </pc:picChg>
      </pc:sldChg>
      <pc:sldChg chg="addSp delSp modSp new del mod">
        <pc:chgData name="Larissa dos Santos Manrique" userId="efc4171e-1c07-43df-9c32-c4984771f22f" providerId="ADAL" clId="{73409777-9881-48A2-A8BD-4682876083E7}" dt="2023-05-10T14:07:50.780" v="317" actId="47"/>
        <pc:sldMkLst>
          <pc:docMk/>
          <pc:sldMk cId="1326446175" sldId="260"/>
        </pc:sldMkLst>
        <pc:spChg chg="del mod">
          <ac:chgData name="Larissa dos Santos Manrique" userId="efc4171e-1c07-43df-9c32-c4984771f22f" providerId="ADAL" clId="{73409777-9881-48A2-A8BD-4682876083E7}" dt="2023-05-10T14:07:17.388" v="310" actId="478"/>
          <ac:spMkLst>
            <pc:docMk/>
            <pc:sldMk cId="1326446175" sldId="260"/>
            <ac:spMk id="2" creationId="{5DEBD353-164E-9C69-9EC4-348D74F296BB}"/>
          </ac:spMkLst>
        </pc:spChg>
        <pc:spChg chg="del mod">
          <ac:chgData name="Larissa dos Santos Manrique" userId="efc4171e-1c07-43df-9c32-c4984771f22f" providerId="ADAL" clId="{73409777-9881-48A2-A8BD-4682876083E7}" dt="2023-05-10T14:07:06.073" v="307" actId="478"/>
          <ac:spMkLst>
            <pc:docMk/>
            <pc:sldMk cId="1326446175" sldId="260"/>
            <ac:spMk id="3" creationId="{DD54D9E5-A6A8-D80F-EF81-4E34857B3E58}"/>
          </ac:spMkLst>
        </pc:spChg>
        <pc:spChg chg="add mod">
          <ac:chgData name="Larissa dos Santos Manrique" userId="efc4171e-1c07-43df-9c32-c4984771f22f" providerId="ADAL" clId="{73409777-9881-48A2-A8BD-4682876083E7}" dt="2023-05-10T14:07:13.576" v="309"/>
          <ac:spMkLst>
            <pc:docMk/>
            <pc:sldMk cId="1326446175" sldId="260"/>
            <ac:spMk id="5" creationId="{9D5D2E0C-AA4E-505E-1F7A-6831AC673EA0}"/>
          </ac:spMkLst>
        </pc:spChg>
        <pc:spChg chg="add mod">
          <ac:chgData name="Larissa dos Santos Manrique" userId="efc4171e-1c07-43df-9c32-c4984771f22f" providerId="ADAL" clId="{73409777-9881-48A2-A8BD-4682876083E7}" dt="2023-05-10T14:07:17.388" v="310" actId="478"/>
          <ac:spMkLst>
            <pc:docMk/>
            <pc:sldMk cId="1326446175" sldId="260"/>
            <ac:spMk id="7" creationId="{8255A3E2-50FE-04E2-B186-E6076E1AD4FE}"/>
          </ac:spMkLst>
        </pc:spChg>
      </pc:sldChg>
      <pc:sldChg chg="new del">
        <pc:chgData name="Larissa dos Santos Manrique" userId="efc4171e-1c07-43df-9c32-c4984771f22f" providerId="ADAL" clId="{73409777-9881-48A2-A8BD-4682876083E7}" dt="2023-05-10T14:07:27.590" v="312" actId="47"/>
        <pc:sldMkLst>
          <pc:docMk/>
          <pc:sldMk cId="300210025" sldId="261"/>
        </pc:sldMkLst>
      </pc:sldChg>
      <pc:sldChg chg="addSp delSp modSp new mod setBg">
        <pc:chgData name="Larissa dos Santos Manrique" userId="efc4171e-1c07-43df-9c32-c4984771f22f" providerId="ADAL" clId="{73409777-9881-48A2-A8BD-4682876083E7}" dt="2023-05-10T14:14:25.251" v="404" actId="255"/>
        <pc:sldMkLst>
          <pc:docMk/>
          <pc:sldMk cId="3965246090" sldId="261"/>
        </pc:sldMkLst>
        <pc:spChg chg="del mod">
          <ac:chgData name="Larissa dos Santos Manrique" userId="efc4171e-1c07-43df-9c32-c4984771f22f" providerId="ADAL" clId="{73409777-9881-48A2-A8BD-4682876083E7}" dt="2023-05-10T14:07:47.998" v="316" actId="478"/>
          <ac:spMkLst>
            <pc:docMk/>
            <pc:sldMk cId="3965246090" sldId="261"/>
            <ac:spMk id="2" creationId="{E198AE1F-36F4-5858-5A8E-75F732B7E670}"/>
          </ac:spMkLst>
        </pc:spChg>
        <pc:spChg chg="mod">
          <ac:chgData name="Larissa dos Santos Manrique" userId="efc4171e-1c07-43df-9c32-c4984771f22f" providerId="ADAL" clId="{73409777-9881-48A2-A8BD-4682876083E7}" dt="2023-05-10T14:14:25.251" v="404" actId="255"/>
          <ac:spMkLst>
            <pc:docMk/>
            <pc:sldMk cId="3965246090" sldId="261"/>
            <ac:spMk id="3" creationId="{9BDC8F99-7CBC-F878-2C84-26F27622965A}"/>
          </ac:spMkLst>
        </pc:spChg>
        <pc:spChg chg="add mod">
          <ac:chgData name="Larissa dos Santos Manrique" userId="efc4171e-1c07-43df-9c32-c4984771f22f" providerId="ADAL" clId="{73409777-9881-48A2-A8BD-4682876083E7}" dt="2023-05-10T14:13:23.990" v="396" actId="20577"/>
          <ac:spMkLst>
            <pc:docMk/>
            <pc:sldMk cId="3965246090" sldId="261"/>
            <ac:spMk id="4" creationId="{77A2DCEA-799A-6A4D-6832-EC2B45560A5D}"/>
          </ac:spMkLst>
        </pc:spChg>
        <pc:spChg chg="add del">
          <ac:chgData name="Larissa dos Santos Manrique" userId="efc4171e-1c07-43df-9c32-c4984771f22f" providerId="ADAL" clId="{73409777-9881-48A2-A8BD-4682876083E7}" dt="2023-05-10T14:08:24.151" v="321" actId="26606"/>
          <ac:spMkLst>
            <pc:docMk/>
            <pc:sldMk cId="3965246090" sldId="261"/>
            <ac:spMk id="8" creationId="{BAD76F3E-3A97-486B-B402-44400A8B9173}"/>
          </ac:spMkLst>
        </pc:spChg>
        <pc:spChg chg="add del">
          <ac:chgData name="Larissa dos Santos Manrique" userId="efc4171e-1c07-43df-9c32-c4984771f22f" providerId="ADAL" clId="{73409777-9881-48A2-A8BD-4682876083E7}" dt="2023-05-10T14:08:38.594" v="327" actId="26606"/>
          <ac:spMkLst>
            <pc:docMk/>
            <pc:sldMk cId="3965246090" sldId="261"/>
            <ac:spMk id="9" creationId="{ECC07320-C2CA-4E29-8481-9D9E143C7788}"/>
          </ac:spMkLst>
        </pc:spChg>
        <pc:spChg chg="add del">
          <ac:chgData name="Larissa dos Santos Manrique" userId="efc4171e-1c07-43df-9c32-c4984771f22f" providerId="ADAL" clId="{73409777-9881-48A2-A8BD-4682876083E7}" dt="2023-05-10T14:08:24.151" v="321" actId="26606"/>
          <ac:spMkLst>
            <pc:docMk/>
            <pc:sldMk cId="3965246090" sldId="261"/>
            <ac:spMk id="10" creationId="{391F6B52-91F4-4AEB-B6DB-29FEBCF28C8B}"/>
          </ac:spMkLst>
        </pc:spChg>
        <pc:spChg chg="add del">
          <ac:chgData name="Larissa dos Santos Manrique" userId="efc4171e-1c07-43df-9c32-c4984771f22f" providerId="ADAL" clId="{73409777-9881-48A2-A8BD-4682876083E7}" dt="2023-05-10T14:08:38.594" v="327" actId="26606"/>
          <ac:spMkLst>
            <pc:docMk/>
            <pc:sldMk cId="3965246090" sldId="261"/>
            <ac:spMk id="11" creationId="{178FB36B-5BFE-42CA-BC60-1115E0D95EEC}"/>
          </ac:spMkLst>
        </pc:spChg>
        <pc:spChg chg="add del">
          <ac:chgData name="Larissa dos Santos Manrique" userId="efc4171e-1c07-43df-9c32-c4984771f22f" providerId="ADAL" clId="{73409777-9881-48A2-A8BD-4682876083E7}" dt="2023-05-10T14:08:24.151" v="321" actId="26606"/>
          <ac:spMkLst>
            <pc:docMk/>
            <pc:sldMk cId="3965246090" sldId="261"/>
            <ac:spMk id="12" creationId="{2CD6F061-7C53-44F4-9794-953DB70A451B}"/>
          </ac:spMkLst>
        </pc:spChg>
        <pc:spChg chg="add del">
          <ac:chgData name="Larissa dos Santos Manrique" userId="efc4171e-1c07-43df-9c32-c4984771f22f" providerId="ADAL" clId="{73409777-9881-48A2-A8BD-4682876083E7}" dt="2023-05-10T14:08:40.673" v="329" actId="26606"/>
          <ac:spMkLst>
            <pc:docMk/>
            <pc:sldMk cId="3965246090" sldId="261"/>
            <ac:spMk id="13" creationId="{C1DD1A8A-57D5-4A81-AD04-532B043C5611}"/>
          </ac:spMkLst>
        </pc:spChg>
        <pc:spChg chg="add del">
          <ac:chgData name="Larissa dos Santos Manrique" userId="efc4171e-1c07-43df-9c32-c4984771f22f" providerId="ADAL" clId="{73409777-9881-48A2-A8BD-4682876083E7}" dt="2023-05-10T14:08:25.078" v="323" actId="26606"/>
          <ac:spMkLst>
            <pc:docMk/>
            <pc:sldMk cId="3965246090" sldId="261"/>
            <ac:spMk id="14" creationId="{C27D7A02-907B-496F-BA7E-AA3780733CA7}"/>
          </ac:spMkLst>
        </pc:spChg>
        <pc:spChg chg="add del">
          <ac:chgData name="Larissa dos Santos Manrique" userId="efc4171e-1c07-43df-9c32-c4984771f22f" providerId="ADAL" clId="{73409777-9881-48A2-A8BD-4682876083E7}" dt="2023-05-10T14:08:25.078" v="323" actId="26606"/>
          <ac:spMkLst>
            <pc:docMk/>
            <pc:sldMk cId="3965246090" sldId="261"/>
            <ac:spMk id="15" creationId="{0FBA5268-0AE7-4CAD-9537-D0EB09E76406}"/>
          </ac:spMkLst>
        </pc:spChg>
        <pc:spChg chg="add del">
          <ac:chgData name="Larissa dos Santos Manrique" userId="efc4171e-1c07-43df-9c32-c4984771f22f" providerId="ADAL" clId="{73409777-9881-48A2-A8BD-4682876083E7}" dt="2023-05-10T14:08:25.078" v="323" actId="26606"/>
          <ac:spMkLst>
            <pc:docMk/>
            <pc:sldMk cId="3965246090" sldId="261"/>
            <ac:spMk id="16" creationId="{088D065B-39DA-4077-B9CF-E489CE4C0169}"/>
          </ac:spMkLst>
        </pc:spChg>
        <pc:spChg chg="add del">
          <ac:chgData name="Larissa dos Santos Manrique" userId="efc4171e-1c07-43df-9c32-c4984771f22f" providerId="ADAL" clId="{73409777-9881-48A2-A8BD-4682876083E7}" dt="2023-05-10T14:08:29.333" v="325" actId="26606"/>
          <ac:spMkLst>
            <pc:docMk/>
            <pc:sldMk cId="3965246090" sldId="261"/>
            <ac:spMk id="18" creationId="{BAD76F3E-3A97-486B-B402-44400A8B9173}"/>
          </ac:spMkLst>
        </pc:spChg>
        <pc:spChg chg="add del">
          <ac:chgData name="Larissa dos Santos Manrique" userId="efc4171e-1c07-43df-9c32-c4984771f22f" providerId="ADAL" clId="{73409777-9881-48A2-A8BD-4682876083E7}" dt="2023-05-10T14:08:29.333" v="325" actId="26606"/>
          <ac:spMkLst>
            <pc:docMk/>
            <pc:sldMk cId="3965246090" sldId="261"/>
            <ac:spMk id="19" creationId="{391F6B52-91F4-4AEB-B6DB-29FEBCF28C8B}"/>
          </ac:spMkLst>
        </pc:spChg>
        <pc:spChg chg="add del">
          <ac:chgData name="Larissa dos Santos Manrique" userId="efc4171e-1c07-43df-9c32-c4984771f22f" providerId="ADAL" clId="{73409777-9881-48A2-A8BD-4682876083E7}" dt="2023-05-10T14:08:29.333" v="325" actId="26606"/>
          <ac:spMkLst>
            <pc:docMk/>
            <pc:sldMk cId="3965246090" sldId="261"/>
            <ac:spMk id="20" creationId="{2CD6F061-7C53-44F4-9794-953DB70A451B}"/>
          </ac:spMkLst>
        </pc:spChg>
        <pc:spChg chg="add del">
          <ac:chgData name="Larissa dos Santos Manrique" userId="efc4171e-1c07-43df-9c32-c4984771f22f" providerId="ADAL" clId="{73409777-9881-48A2-A8BD-4682876083E7}" dt="2023-05-10T14:08:40.673" v="329" actId="26606"/>
          <ac:spMkLst>
            <pc:docMk/>
            <pc:sldMk cId="3965246090" sldId="261"/>
            <ac:spMk id="21" creationId="{007891EC-4501-44ED-A8C8-B11B6DB767AB}"/>
          </ac:spMkLst>
        </pc:spChg>
        <pc:spChg chg="add del">
          <ac:chgData name="Larissa dos Santos Manrique" userId="efc4171e-1c07-43df-9c32-c4984771f22f" providerId="ADAL" clId="{73409777-9881-48A2-A8BD-4682876083E7}" dt="2023-05-10T14:08:45.880" v="331" actId="26606"/>
          <ac:spMkLst>
            <pc:docMk/>
            <pc:sldMk cId="3965246090" sldId="261"/>
            <ac:spMk id="23" creationId="{6CCA5F87-1D1E-45CB-8D83-FC7EEFAD9935}"/>
          </ac:spMkLst>
        </pc:spChg>
        <pc:spChg chg="add del">
          <ac:chgData name="Larissa dos Santos Manrique" userId="efc4171e-1c07-43df-9c32-c4984771f22f" providerId="ADAL" clId="{73409777-9881-48A2-A8BD-4682876083E7}" dt="2023-05-10T14:08:45.880" v="331" actId="26606"/>
          <ac:spMkLst>
            <pc:docMk/>
            <pc:sldMk cId="3965246090" sldId="261"/>
            <ac:spMk id="25" creationId="{7CCFC2C6-6238-4A2F-93DE-2ADF74AF635E}"/>
          </ac:spMkLst>
        </pc:spChg>
        <pc:spChg chg="add del">
          <ac:chgData name="Larissa dos Santos Manrique" userId="efc4171e-1c07-43df-9c32-c4984771f22f" providerId="ADAL" clId="{73409777-9881-48A2-A8BD-4682876083E7}" dt="2023-05-10T14:08:45.880" v="331" actId="26606"/>
          <ac:spMkLst>
            <pc:docMk/>
            <pc:sldMk cId="3965246090" sldId="261"/>
            <ac:spMk id="26" creationId="{AF2F604E-43BE-4DC3-B983-E071523364F8}"/>
          </ac:spMkLst>
        </pc:spChg>
        <pc:spChg chg="add del">
          <ac:chgData name="Larissa dos Santos Manrique" userId="efc4171e-1c07-43df-9c32-c4984771f22f" providerId="ADAL" clId="{73409777-9881-48A2-A8BD-4682876083E7}" dt="2023-05-10T14:08:45.880" v="331" actId="26606"/>
          <ac:spMkLst>
            <pc:docMk/>
            <pc:sldMk cId="3965246090" sldId="261"/>
            <ac:spMk id="27" creationId="{08C9B587-E65E-4B52-B37C-ABEBB6E87928}"/>
          </ac:spMkLst>
        </pc:spChg>
        <pc:spChg chg="add">
          <ac:chgData name="Larissa dos Santos Manrique" userId="efc4171e-1c07-43df-9c32-c4984771f22f" providerId="ADAL" clId="{73409777-9881-48A2-A8BD-4682876083E7}" dt="2023-05-10T14:08:45.880" v="332" actId="26606"/>
          <ac:spMkLst>
            <pc:docMk/>
            <pc:sldMk cId="3965246090" sldId="261"/>
            <ac:spMk id="29" creationId="{C3896A03-3945-419A-B66B-4EE266EDD152}"/>
          </ac:spMkLst>
        </pc:spChg>
        <pc:spChg chg="add">
          <ac:chgData name="Larissa dos Santos Manrique" userId="efc4171e-1c07-43df-9c32-c4984771f22f" providerId="ADAL" clId="{73409777-9881-48A2-A8BD-4682876083E7}" dt="2023-05-10T14:08:45.880" v="332" actId="26606"/>
          <ac:spMkLst>
            <pc:docMk/>
            <pc:sldMk cId="3965246090" sldId="261"/>
            <ac:spMk id="30" creationId="{B34F5AD2-EDBD-4BBD-A55C-EAFFD0C7097A}"/>
          </ac:spMkLst>
        </pc:spChg>
        <pc:picChg chg="add del">
          <ac:chgData name="Larissa dos Santos Manrique" userId="efc4171e-1c07-43df-9c32-c4984771f22f" providerId="ADAL" clId="{73409777-9881-48A2-A8BD-4682876083E7}" dt="2023-05-10T14:08:38.594" v="327" actId="26606"/>
          <ac:picMkLst>
            <pc:docMk/>
            <pc:sldMk cId="3965246090" sldId="261"/>
            <ac:picMk id="5" creationId="{8AAF5B1F-BDA1-949F-1751-4030E889CF95}"/>
          </ac:picMkLst>
        </pc:picChg>
        <pc:picChg chg="add del">
          <ac:chgData name="Larissa dos Santos Manrique" userId="efc4171e-1c07-43df-9c32-c4984771f22f" providerId="ADAL" clId="{73409777-9881-48A2-A8BD-4682876083E7}" dt="2023-05-10T14:08:40.673" v="329" actId="26606"/>
          <ac:picMkLst>
            <pc:docMk/>
            <pc:sldMk cId="3965246090" sldId="261"/>
            <ac:picMk id="17" creationId="{A540AAD3-B161-43DC-B40B-6FD10B8358B7}"/>
          </ac:picMkLst>
        </pc:picChg>
        <pc:picChg chg="add del">
          <ac:chgData name="Larissa dos Santos Manrique" userId="efc4171e-1c07-43df-9c32-c4984771f22f" providerId="ADAL" clId="{73409777-9881-48A2-A8BD-4682876083E7}" dt="2023-05-10T14:08:45.880" v="331" actId="26606"/>
          <ac:picMkLst>
            <pc:docMk/>
            <pc:sldMk cId="3965246090" sldId="261"/>
            <ac:picMk id="24" creationId="{2A1EB928-CE71-C78E-A942-8168D39352F7}"/>
          </ac:picMkLst>
        </pc:picChg>
      </pc:sldChg>
      <pc:sldMasterChg chg="modTransition modSldLayout">
        <pc:chgData name="Larissa dos Santos Manrique" userId="efc4171e-1c07-43df-9c32-c4984771f22f" providerId="ADAL" clId="{73409777-9881-48A2-A8BD-4682876083E7}" dt="2023-05-10T13:16:14.618" v="45"/>
        <pc:sldMasterMkLst>
          <pc:docMk/>
          <pc:sldMasterMk cId="3540262029" sldId="2147483648"/>
        </pc:sldMasterMkLst>
        <pc:sldLayoutChg chg="modTransition">
          <pc:chgData name="Larissa dos Santos Manrique" userId="efc4171e-1c07-43df-9c32-c4984771f22f" providerId="ADAL" clId="{73409777-9881-48A2-A8BD-4682876083E7}" dt="2023-05-10T13:16:14.618" v="45"/>
          <pc:sldLayoutMkLst>
            <pc:docMk/>
            <pc:sldMasterMk cId="3540262029" sldId="2147483648"/>
            <pc:sldLayoutMk cId="3092030667" sldId="2147483649"/>
          </pc:sldLayoutMkLst>
        </pc:sldLayoutChg>
        <pc:sldLayoutChg chg="modTransition">
          <pc:chgData name="Larissa dos Santos Manrique" userId="efc4171e-1c07-43df-9c32-c4984771f22f" providerId="ADAL" clId="{73409777-9881-48A2-A8BD-4682876083E7}" dt="2023-05-10T13:16:14.618" v="45"/>
          <pc:sldLayoutMkLst>
            <pc:docMk/>
            <pc:sldMasterMk cId="3540262029" sldId="2147483648"/>
            <pc:sldLayoutMk cId="978231436" sldId="2147483650"/>
          </pc:sldLayoutMkLst>
        </pc:sldLayoutChg>
        <pc:sldLayoutChg chg="modTransition">
          <pc:chgData name="Larissa dos Santos Manrique" userId="efc4171e-1c07-43df-9c32-c4984771f22f" providerId="ADAL" clId="{73409777-9881-48A2-A8BD-4682876083E7}" dt="2023-05-10T13:16:14.618" v="45"/>
          <pc:sldLayoutMkLst>
            <pc:docMk/>
            <pc:sldMasterMk cId="3540262029" sldId="2147483648"/>
            <pc:sldLayoutMk cId="1155443370" sldId="2147483651"/>
          </pc:sldLayoutMkLst>
        </pc:sldLayoutChg>
        <pc:sldLayoutChg chg="modTransition">
          <pc:chgData name="Larissa dos Santos Manrique" userId="efc4171e-1c07-43df-9c32-c4984771f22f" providerId="ADAL" clId="{73409777-9881-48A2-A8BD-4682876083E7}" dt="2023-05-10T13:16:14.618" v="45"/>
          <pc:sldLayoutMkLst>
            <pc:docMk/>
            <pc:sldMasterMk cId="3540262029" sldId="2147483648"/>
            <pc:sldLayoutMk cId="2319945453" sldId="2147483652"/>
          </pc:sldLayoutMkLst>
        </pc:sldLayoutChg>
        <pc:sldLayoutChg chg="modTransition">
          <pc:chgData name="Larissa dos Santos Manrique" userId="efc4171e-1c07-43df-9c32-c4984771f22f" providerId="ADAL" clId="{73409777-9881-48A2-A8BD-4682876083E7}" dt="2023-05-10T13:16:14.618" v="45"/>
          <pc:sldLayoutMkLst>
            <pc:docMk/>
            <pc:sldMasterMk cId="3540262029" sldId="2147483648"/>
            <pc:sldLayoutMk cId="1600262468" sldId="2147483653"/>
          </pc:sldLayoutMkLst>
        </pc:sldLayoutChg>
        <pc:sldLayoutChg chg="modTransition">
          <pc:chgData name="Larissa dos Santos Manrique" userId="efc4171e-1c07-43df-9c32-c4984771f22f" providerId="ADAL" clId="{73409777-9881-48A2-A8BD-4682876083E7}" dt="2023-05-10T13:16:14.618" v="45"/>
          <pc:sldLayoutMkLst>
            <pc:docMk/>
            <pc:sldMasterMk cId="3540262029" sldId="2147483648"/>
            <pc:sldLayoutMk cId="967139678" sldId="2147483654"/>
          </pc:sldLayoutMkLst>
        </pc:sldLayoutChg>
        <pc:sldLayoutChg chg="modTransition">
          <pc:chgData name="Larissa dos Santos Manrique" userId="efc4171e-1c07-43df-9c32-c4984771f22f" providerId="ADAL" clId="{73409777-9881-48A2-A8BD-4682876083E7}" dt="2023-05-10T13:16:14.618" v="45"/>
          <pc:sldLayoutMkLst>
            <pc:docMk/>
            <pc:sldMasterMk cId="3540262029" sldId="2147483648"/>
            <pc:sldLayoutMk cId="2030117233" sldId="2147483655"/>
          </pc:sldLayoutMkLst>
        </pc:sldLayoutChg>
        <pc:sldLayoutChg chg="modTransition">
          <pc:chgData name="Larissa dos Santos Manrique" userId="efc4171e-1c07-43df-9c32-c4984771f22f" providerId="ADAL" clId="{73409777-9881-48A2-A8BD-4682876083E7}" dt="2023-05-10T13:16:14.618" v="45"/>
          <pc:sldLayoutMkLst>
            <pc:docMk/>
            <pc:sldMasterMk cId="3540262029" sldId="2147483648"/>
            <pc:sldLayoutMk cId="2505131144" sldId="2147483656"/>
          </pc:sldLayoutMkLst>
        </pc:sldLayoutChg>
        <pc:sldLayoutChg chg="modTransition">
          <pc:chgData name="Larissa dos Santos Manrique" userId="efc4171e-1c07-43df-9c32-c4984771f22f" providerId="ADAL" clId="{73409777-9881-48A2-A8BD-4682876083E7}" dt="2023-05-10T13:16:14.618" v="45"/>
          <pc:sldLayoutMkLst>
            <pc:docMk/>
            <pc:sldMasterMk cId="3540262029" sldId="2147483648"/>
            <pc:sldLayoutMk cId="3048874151" sldId="2147483657"/>
          </pc:sldLayoutMkLst>
        </pc:sldLayoutChg>
        <pc:sldLayoutChg chg="modTransition">
          <pc:chgData name="Larissa dos Santos Manrique" userId="efc4171e-1c07-43df-9c32-c4984771f22f" providerId="ADAL" clId="{73409777-9881-48A2-A8BD-4682876083E7}" dt="2023-05-10T13:16:14.618" v="45"/>
          <pc:sldLayoutMkLst>
            <pc:docMk/>
            <pc:sldMasterMk cId="3540262029" sldId="2147483648"/>
            <pc:sldLayoutMk cId="2704227465" sldId="2147483658"/>
          </pc:sldLayoutMkLst>
        </pc:sldLayoutChg>
        <pc:sldLayoutChg chg="modTransition">
          <pc:chgData name="Larissa dos Santos Manrique" userId="efc4171e-1c07-43df-9c32-c4984771f22f" providerId="ADAL" clId="{73409777-9881-48A2-A8BD-4682876083E7}" dt="2023-05-10T13:16:14.618" v="45"/>
          <pc:sldLayoutMkLst>
            <pc:docMk/>
            <pc:sldMasterMk cId="3540262029" sldId="2147483648"/>
            <pc:sldLayoutMk cId="3320132447" sldId="2147483659"/>
          </pc:sldLayoutMkLst>
        </pc:sldLayoutChg>
      </pc:sldMasterChg>
    </pc:docChg>
  </pc:docChgLst>
  <pc:docChgLst>
    <pc:chgData name="Larissa dos Santos Manrique" userId="efc4171e-1c07-43df-9c32-c4984771f22f" providerId="ADAL" clId="{7C4C5879-B05C-9C43-BBD0-76A24DA3D43B}"/>
    <pc:docChg chg="custSel delSld modSld">
      <pc:chgData name="Larissa dos Santos Manrique" userId="efc4171e-1c07-43df-9c32-c4984771f22f" providerId="ADAL" clId="{7C4C5879-B05C-9C43-BBD0-76A24DA3D43B}" dt="2023-05-23T00:28:01.527" v="258" actId="1076"/>
      <pc:docMkLst>
        <pc:docMk/>
      </pc:docMkLst>
      <pc:sldChg chg="modSp">
        <pc:chgData name="Larissa dos Santos Manrique" userId="efc4171e-1c07-43df-9c32-c4984771f22f" providerId="ADAL" clId="{7C4C5879-B05C-9C43-BBD0-76A24DA3D43B}" dt="2023-05-23T00:27:35.122" v="252" actId="20577"/>
        <pc:sldMkLst>
          <pc:docMk/>
          <pc:sldMk cId="2221274257" sldId="258"/>
        </pc:sldMkLst>
        <pc:spChg chg="mod">
          <ac:chgData name="Larissa dos Santos Manrique" userId="efc4171e-1c07-43df-9c32-c4984771f22f" providerId="ADAL" clId="{7C4C5879-B05C-9C43-BBD0-76A24DA3D43B}" dt="2023-05-23T00:27:35.122" v="252" actId="20577"/>
          <ac:spMkLst>
            <pc:docMk/>
            <pc:sldMk cId="2221274257" sldId="258"/>
            <ac:spMk id="3" creationId="{306E9370-0ADA-20FE-62FD-8E42D74A9A95}"/>
          </ac:spMkLst>
        </pc:spChg>
        <pc:picChg chg="mod">
          <ac:chgData name="Larissa dos Santos Manrique" userId="efc4171e-1c07-43df-9c32-c4984771f22f" providerId="ADAL" clId="{7C4C5879-B05C-9C43-BBD0-76A24DA3D43B}" dt="2023-05-23T00:21:23.779" v="99" actId="14100"/>
          <ac:picMkLst>
            <pc:docMk/>
            <pc:sldMk cId="2221274257" sldId="258"/>
            <ac:picMk id="5" creationId="{6B8F1BC8-2C89-6558-FA41-EFDB7CC76B16}"/>
          </ac:picMkLst>
        </pc:picChg>
      </pc:sldChg>
      <pc:sldChg chg="del">
        <pc:chgData name="Larissa dos Santos Manrique" userId="efc4171e-1c07-43df-9c32-c4984771f22f" providerId="ADAL" clId="{7C4C5879-B05C-9C43-BBD0-76A24DA3D43B}" dt="2023-05-19T00:16:19.313" v="0" actId="2696"/>
        <pc:sldMkLst>
          <pc:docMk/>
          <pc:sldMk cId="3965246090" sldId="261"/>
        </pc:sldMkLst>
      </pc:sldChg>
      <pc:sldChg chg="modSp">
        <pc:chgData name="Larissa dos Santos Manrique" userId="efc4171e-1c07-43df-9c32-c4984771f22f" providerId="ADAL" clId="{7C4C5879-B05C-9C43-BBD0-76A24DA3D43B}" dt="2023-05-23T00:19:44.443" v="92" actId="20577"/>
        <pc:sldMkLst>
          <pc:docMk/>
          <pc:sldMk cId="3370895455" sldId="263"/>
        </pc:sldMkLst>
        <pc:spChg chg="mod">
          <ac:chgData name="Larissa dos Santos Manrique" userId="efc4171e-1c07-43df-9c32-c4984771f22f" providerId="ADAL" clId="{7C4C5879-B05C-9C43-BBD0-76A24DA3D43B}" dt="2023-05-23T00:19:44.443" v="92" actId="20577"/>
          <ac:spMkLst>
            <pc:docMk/>
            <pc:sldMk cId="3370895455" sldId="263"/>
            <ac:spMk id="3" creationId="{34A6BD4F-C608-A2CE-423D-AFE696BB0D41}"/>
          </ac:spMkLst>
        </pc:spChg>
      </pc:sldChg>
      <pc:sldChg chg="modSp">
        <pc:chgData name="Larissa dos Santos Manrique" userId="efc4171e-1c07-43df-9c32-c4984771f22f" providerId="ADAL" clId="{7C4C5879-B05C-9C43-BBD0-76A24DA3D43B}" dt="2023-05-23T00:20:28.584" v="96" actId="14100"/>
        <pc:sldMkLst>
          <pc:docMk/>
          <pc:sldMk cId="3110708268" sldId="267"/>
        </pc:sldMkLst>
        <pc:picChg chg="mod">
          <ac:chgData name="Larissa dos Santos Manrique" userId="efc4171e-1c07-43df-9c32-c4984771f22f" providerId="ADAL" clId="{7C4C5879-B05C-9C43-BBD0-76A24DA3D43B}" dt="2023-05-23T00:20:28.584" v="96" actId="14100"/>
          <ac:picMkLst>
            <pc:docMk/>
            <pc:sldMk cId="3110708268" sldId="267"/>
            <ac:picMk id="5" creationId="{103925D2-730C-A9A3-D679-7FA5C787AF4F}"/>
          </ac:picMkLst>
        </pc:picChg>
      </pc:sldChg>
      <pc:sldChg chg="modSp">
        <pc:chgData name="Larissa dos Santos Manrique" userId="efc4171e-1c07-43df-9c32-c4984771f22f" providerId="ADAL" clId="{7C4C5879-B05C-9C43-BBD0-76A24DA3D43B}" dt="2023-05-23T00:28:01.527" v="258" actId="1076"/>
        <pc:sldMkLst>
          <pc:docMk/>
          <pc:sldMk cId="737613209" sldId="269"/>
        </pc:sldMkLst>
        <pc:picChg chg="mod">
          <ac:chgData name="Larissa dos Santos Manrique" userId="efc4171e-1c07-43df-9c32-c4984771f22f" providerId="ADAL" clId="{7C4C5879-B05C-9C43-BBD0-76A24DA3D43B}" dt="2023-05-23T00:28:01.527" v="258" actId="1076"/>
          <ac:picMkLst>
            <pc:docMk/>
            <pc:sldMk cId="737613209" sldId="269"/>
            <ac:picMk id="6" creationId="{A09DF65E-7ADA-5143-9297-587414EF918E}"/>
          </ac:picMkLst>
        </pc:picChg>
      </pc:sldChg>
      <pc:sldChg chg="modSp">
        <pc:chgData name="Larissa dos Santos Manrique" userId="efc4171e-1c07-43df-9c32-c4984771f22f" providerId="ADAL" clId="{7C4C5879-B05C-9C43-BBD0-76A24DA3D43B}" dt="2023-05-23T00:21:54.314" v="103" actId="115"/>
        <pc:sldMkLst>
          <pc:docMk/>
          <pc:sldMk cId="337617196" sldId="272"/>
        </pc:sldMkLst>
        <pc:spChg chg="mod">
          <ac:chgData name="Larissa dos Santos Manrique" userId="efc4171e-1c07-43df-9c32-c4984771f22f" providerId="ADAL" clId="{7C4C5879-B05C-9C43-BBD0-76A24DA3D43B}" dt="2023-05-19T00:17:32.523" v="3" actId="2"/>
          <ac:spMkLst>
            <pc:docMk/>
            <pc:sldMk cId="337617196" sldId="272"/>
            <ac:spMk id="2" creationId="{5810143B-55F2-4EA3-1DCB-358DB13C86DD}"/>
          </ac:spMkLst>
        </pc:spChg>
        <pc:spChg chg="mod">
          <ac:chgData name="Larissa dos Santos Manrique" userId="efc4171e-1c07-43df-9c32-c4984771f22f" providerId="ADAL" clId="{7C4C5879-B05C-9C43-BBD0-76A24DA3D43B}" dt="2023-05-23T00:21:54.314" v="103" actId="115"/>
          <ac:spMkLst>
            <pc:docMk/>
            <pc:sldMk cId="337617196" sldId="272"/>
            <ac:spMk id="3" creationId="{7AC35C32-CFF4-913E-053C-6A730FBC0BFB}"/>
          </ac:spMkLst>
        </pc:spChg>
      </pc:sldChg>
      <pc:sldChg chg="modSp">
        <pc:chgData name="Larissa dos Santos Manrique" userId="efc4171e-1c07-43df-9c32-c4984771f22f" providerId="ADAL" clId="{7C4C5879-B05C-9C43-BBD0-76A24DA3D43B}" dt="2023-05-19T00:17:32.460" v="2" actId="2"/>
        <pc:sldMkLst>
          <pc:docMk/>
          <pc:sldMk cId="2139907006" sldId="273"/>
        </pc:sldMkLst>
        <pc:spChg chg="mod">
          <ac:chgData name="Larissa dos Santos Manrique" userId="efc4171e-1c07-43df-9c32-c4984771f22f" providerId="ADAL" clId="{7C4C5879-B05C-9C43-BBD0-76A24DA3D43B}" dt="2023-05-19T00:17:32.460" v="2" actId="2"/>
          <ac:spMkLst>
            <pc:docMk/>
            <pc:sldMk cId="2139907006" sldId="273"/>
            <ac:spMk id="3" creationId="{C8EA87C8-C85E-8419-9145-51B2D1BA4EE1}"/>
          </ac:spMkLst>
        </pc:spChg>
      </pc:sldChg>
      <pc:sldChg chg="modSp">
        <pc:chgData name="Larissa dos Santos Manrique" userId="efc4171e-1c07-43df-9c32-c4984771f22f" providerId="ADAL" clId="{7C4C5879-B05C-9C43-BBD0-76A24DA3D43B}" dt="2023-05-23T00:24:23.724" v="106" actId="1076"/>
        <pc:sldMkLst>
          <pc:docMk/>
          <pc:sldMk cId="589582239" sldId="274"/>
        </pc:sldMkLst>
        <pc:spChg chg="mod">
          <ac:chgData name="Larissa dos Santos Manrique" userId="efc4171e-1c07-43df-9c32-c4984771f22f" providerId="ADAL" clId="{7C4C5879-B05C-9C43-BBD0-76A24DA3D43B}" dt="2023-05-23T00:24:23.724" v="106" actId="1076"/>
          <ac:spMkLst>
            <pc:docMk/>
            <pc:sldMk cId="589582239" sldId="274"/>
            <ac:spMk id="3" creationId="{FB8E8DD2-16A1-20F2-B5DD-7FDD90845825}"/>
          </ac:spMkLst>
        </pc:spChg>
      </pc:sldChg>
    </pc:docChg>
  </pc:docChgLst>
  <pc:docChgLst>
    <pc:chgData name="Larissa dos Santos Manrique" userId="S::larissa.manrique@alunoescolassociais.org.br::efc4171e-1c07-43df-9c32-c4984771f22f" providerId="AD" clId="Web-{26AFC6D4-139E-ACBE-4D5A-9C37517F5B0D}"/>
    <pc:docChg chg="addSld delSld modSld">
      <pc:chgData name="Larissa dos Santos Manrique" userId="S::larissa.manrique@alunoescolassociais.org.br::efc4171e-1c07-43df-9c32-c4984771f22f" providerId="AD" clId="Web-{26AFC6D4-139E-ACBE-4D5A-9C37517F5B0D}" dt="2023-05-16T20:21:43.976" v="102" actId="20577"/>
      <pc:docMkLst>
        <pc:docMk/>
      </pc:docMkLst>
      <pc:sldChg chg="del">
        <pc:chgData name="Larissa dos Santos Manrique" userId="S::larissa.manrique@alunoescolassociais.org.br::efc4171e-1c07-43df-9c32-c4984771f22f" providerId="AD" clId="Web-{26AFC6D4-139E-ACBE-4D5A-9C37517F5B0D}" dt="2023-05-16T20:18:31.175" v="31"/>
        <pc:sldMkLst>
          <pc:docMk/>
          <pc:sldMk cId="3779123087" sldId="262"/>
        </pc:sldMkLst>
      </pc:sldChg>
      <pc:sldChg chg="del">
        <pc:chgData name="Larissa dos Santos Manrique" userId="S::larissa.manrique@alunoescolassociais.org.br::efc4171e-1c07-43df-9c32-c4984771f22f" providerId="AD" clId="Web-{26AFC6D4-139E-ACBE-4D5A-9C37517F5B0D}" dt="2023-05-16T20:18:33.144" v="32"/>
        <pc:sldMkLst>
          <pc:docMk/>
          <pc:sldMk cId="3159562671" sldId="264"/>
        </pc:sldMkLst>
      </pc:sldChg>
      <pc:sldChg chg="del">
        <pc:chgData name="Larissa dos Santos Manrique" userId="S::larissa.manrique@alunoescolassociais.org.br::efc4171e-1c07-43df-9c32-c4984771f22f" providerId="AD" clId="Web-{26AFC6D4-139E-ACBE-4D5A-9C37517F5B0D}" dt="2023-05-16T20:18:34.659" v="33"/>
        <pc:sldMkLst>
          <pc:docMk/>
          <pc:sldMk cId="412408215" sldId="265"/>
        </pc:sldMkLst>
      </pc:sldChg>
      <pc:sldChg chg="modSp new">
        <pc:chgData name="Larissa dos Santos Manrique" userId="S::larissa.manrique@alunoescolassociais.org.br::efc4171e-1c07-43df-9c32-c4984771f22f" providerId="AD" clId="Web-{26AFC6D4-139E-ACBE-4D5A-9C37517F5B0D}" dt="2023-05-16T20:21:43.976" v="102" actId="20577"/>
        <pc:sldMkLst>
          <pc:docMk/>
          <pc:sldMk cId="3668329572" sldId="266"/>
        </pc:sldMkLst>
        <pc:spChg chg="mod">
          <ac:chgData name="Larissa dos Santos Manrique" userId="S::larissa.manrique@alunoescolassociais.org.br::efc4171e-1c07-43df-9c32-c4984771f22f" providerId="AD" clId="Web-{26AFC6D4-139E-ACBE-4D5A-9C37517F5B0D}" dt="2023-05-16T20:20:10.146" v="46" actId="20577"/>
          <ac:spMkLst>
            <pc:docMk/>
            <pc:sldMk cId="3668329572" sldId="266"/>
            <ac:spMk id="2" creationId="{66FD7464-448D-9113-4618-D8A730AF7C3E}"/>
          </ac:spMkLst>
        </pc:spChg>
        <pc:spChg chg="mod">
          <ac:chgData name="Larissa dos Santos Manrique" userId="S::larissa.manrique@alunoescolassociais.org.br::efc4171e-1c07-43df-9c32-c4984771f22f" providerId="AD" clId="Web-{26AFC6D4-139E-ACBE-4D5A-9C37517F5B0D}" dt="2023-05-16T20:21:43.976" v="102" actId="20577"/>
          <ac:spMkLst>
            <pc:docMk/>
            <pc:sldMk cId="3668329572" sldId="266"/>
            <ac:spMk id="3" creationId="{A89D1E86-3000-21F5-7D1F-EE509913B3F1}"/>
          </ac:spMkLst>
        </pc:spChg>
      </pc:sldChg>
      <pc:sldChg chg="new">
        <pc:chgData name="Larissa dos Santos Manrique" userId="S::larissa.manrique@alunoescolassociais.org.br::efc4171e-1c07-43df-9c32-c4984771f22f" providerId="AD" clId="Web-{26AFC6D4-139E-ACBE-4D5A-9C37517F5B0D}" dt="2023-05-16T20:20:14.302" v="47"/>
        <pc:sldMkLst>
          <pc:docMk/>
          <pc:sldMk cId="3636579816" sldId="267"/>
        </pc:sldMkLst>
      </pc:sldChg>
    </pc:docChg>
  </pc:docChgLst>
  <pc:docChgLst>
    <pc:chgData name="Larissa dos Santos Manrique" userId="efc4171e-1c07-43df-9c32-c4984771f22f" providerId="ADAL" clId="{D8A1653C-9070-4E45-963D-BA32DBF9BE02}"/>
    <pc:docChg chg="undo custSel addSld delSld modSld sldOrd">
      <pc:chgData name="Larissa dos Santos Manrique" userId="efc4171e-1c07-43df-9c32-c4984771f22f" providerId="ADAL" clId="{D8A1653C-9070-4E45-963D-BA32DBF9BE02}" dt="2023-06-06T10:46:58.316" v="2299" actId="26606"/>
      <pc:docMkLst>
        <pc:docMk/>
      </pc:docMkLst>
      <pc:sldChg chg="modSp mod">
        <pc:chgData name="Larissa dos Santos Manrique" userId="efc4171e-1c07-43df-9c32-c4984771f22f" providerId="ADAL" clId="{D8A1653C-9070-4E45-963D-BA32DBF9BE02}" dt="2023-05-24T13:10:48.677" v="1240" actId="1076"/>
        <pc:sldMkLst>
          <pc:docMk/>
          <pc:sldMk cId="1532511715" sldId="256"/>
        </pc:sldMkLst>
        <pc:picChg chg="mod">
          <ac:chgData name="Larissa dos Santos Manrique" userId="efc4171e-1c07-43df-9c32-c4984771f22f" providerId="ADAL" clId="{D8A1653C-9070-4E45-963D-BA32DBF9BE02}" dt="2023-05-24T13:10:48.677" v="1240" actId="1076"/>
          <ac:picMkLst>
            <pc:docMk/>
            <pc:sldMk cId="1532511715" sldId="256"/>
            <ac:picMk id="5" creationId="{5ABA85F9-965C-6C8E-BA38-EF2193A3A90B}"/>
          </ac:picMkLst>
        </pc:picChg>
      </pc:sldChg>
      <pc:sldChg chg="addSp delSp modSp mod setClrOvrMap modNotesTx">
        <pc:chgData name="Larissa dos Santos Manrique" userId="efc4171e-1c07-43df-9c32-c4984771f22f" providerId="ADAL" clId="{D8A1653C-9070-4E45-963D-BA32DBF9BE02}" dt="2023-06-06T10:41:07.439" v="2296" actId="26606"/>
        <pc:sldMkLst>
          <pc:docMk/>
          <pc:sldMk cId="2540821971" sldId="257"/>
        </pc:sldMkLst>
        <pc:spChg chg="mod">
          <ac:chgData name="Larissa dos Santos Manrique" userId="efc4171e-1c07-43df-9c32-c4984771f22f" providerId="ADAL" clId="{D8A1653C-9070-4E45-963D-BA32DBF9BE02}" dt="2023-06-06T10:41:07.439" v="2296" actId="26606"/>
          <ac:spMkLst>
            <pc:docMk/>
            <pc:sldMk cId="2540821971" sldId="257"/>
            <ac:spMk id="2" creationId="{2C0D8B0B-3FE9-C1AA-AF52-A981E7DA25E4}"/>
          </ac:spMkLst>
        </pc:spChg>
        <pc:spChg chg="mod">
          <ac:chgData name="Larissa dos Santos Manrique" userId="efc4171e-1c07-43df-9c32-c4984771f22f" providerId="ADAL" clId="{D8A1653C-9070-4E45-963D-BA32DBF9BE02}" dt="2023-06-06T10:41:07.439" v="2296" actId="26606"/>
          <ac:spMkLst>
            <pc:docMk/>
            <pc:sldMk cId="2540821971" sldId="257"/>
            <ac:spMk id="3" creationId="{9A52249D-FCBE-64BF-5B81-7892F0279B4F}"/>
          </ac:spMkLst>
        </pc:spChg>
        <pc:spChg chg="add del">
          <ac:chgData name="Larissa dos Santos Manrique" userId="efc4171e-1c07-43df-9c32-c4984771f22f" providerId="ADAL" clId="{D8A1653C-9070-4E45-963D-BA32DBF9BE02}" dt="2023-06-06T10:41:07.439" v="2296" actId="26606"/>
          <ac:spMkLst>
            <pc:docMk/>
            <pc:sldMk cId="2540821971" sldId="257"/>
            <ac:spMk id="79" creationId="{50CEED20-A22C-4FC3-BC0E-F4FE53FDEB97}"/>
          </ac:spMkLst>
        </pc:spChg>
        <pc:spChg chg="add del">
          <ac:chgData name="Larissa dos Santos Manrique" userId="efc4171e-1c07-43df-9c32-c4984771f22f" providerId="ADAL" clId="{D8A1653C-9070-4E45-963D-BA32DBF9BE02}" dt="2023-06-06T10:41:07.439" v="2296" actId="26606"/>
          <ac:spMkLst>
            <pc:docMk/>
            <pc:sldMk cId="2540821971" sldId="257"/>
            <ac:spMk id="86" creationId="{19C9EAEA-39D0-4B0E-A0EB-51E7B26740B1}"/>
          </ac:spMkLst>
        </pc:spChg>
        <pc:spChg chg="add del">
          <ac:chgData name="Larissa dos Santos Manrique" userId="efc4171e-1c07-43df-9c32-c4984771f22f" providerId="ADAL" clId="{D8A1653C-9070-4E45-963D-BA32DBF9BE02}" dt="2023-06-06T10:41:07.439" v="2296" actId="26606"/>
          <ac:spMkLst>
            <pc:docMk/>
            <pc:sldMk cId="2540821971" sldId="257"/>
            <ac:spMk id="88" creationId="{3873B707-463F-40B0-8227-E8CC6C67EB25}"/>
          </ac:spMkLst>
        </pc:spChg>
        <pc:spChg chg="add del">
          <ac:chgData name="Larissa dos Santos Manrique" userId="efc4171e-1c07-43df-9c32-c4984771f22f" providerId="ADAL" clId="{D8A1653C-9070-4E45-963D-BA32DBF9BE02}" dt="2023-06-06T10:40:57.615" v="2295" actId="26606"/>
          <ac:spMkLst>
            <pc:docMk/>
            <pc:sldMk cId="2540821971" sldId="257"/>
            <ac:spMk id="92" creationId="{657F69E0-C4B0-4BEC-A689-4F8D877F05D4}"/>
          </ac:spMkLst>
        </pc:spChg>
        <pc:spChg chg="add del">
          <ac:chgData name="Larissa dos Santos Manrique" userId="efc4171e-1c07-43df-9c32-c4984771f22f" providerId="ADAL" clId="{D8A1653C-9070-4E45-963D-BA32DBF9BE02}" dt="2023-06-06T10:40:57.615" v="2295" actId="26606"/>
          <ac:spMkLst>
            <pc:docMk/>
            <pc:sldMk cId="2540821971" sldId="257"/>
            <ac:spMk id="94" creationId="{9F6380B4-6A1C-481E-8408-B4E6C75B9B81}"/>
          </ac:spMkLst>
        </pc:spChg>
        <pc:spChg chg="add">
          <ac:chgData name="Larissa dos Santos Manrique" userId="efc4171e-1c07-43df-9c32-c4984771f22f" providerId="ADAL" clId="{D8A1653C-9070-4E45-963D-BA32DBF9BE02}" dt="2023-06-06T10:41:07.439" v="2296" actId="26606"/>
          <ac:spMkLst>
            <pc:docMk/>
            <pc:sldMk cId="2540821971" sldId="257"/>
            <ac:spMk id="96" creationId="{657F69E0-C4B0-4BEC-A689-4F8D877F05D4}"/>
          </ac:spMkLst>
        </pc:spChg>
        <pc:spChg chg="add">
          <ac:chgData name="Larissa dos Santos Manrique" userId="efc4171e-1c07-43df-9c32-c4984771f22f" providerId="ADAL" clId="{D8A1653C-9070-4E45-963D-BA32DBF9BE02}" dt="2023-06-06T10:41:07.439" v="2296" actId="26606"/>
          <ac:spMkLst>
            <pc:docMk/>
            <pc:sldMk cId="2540821971" sldId="257"/>
            <ac:spMk id="98" creationId="{9F6380B4-6A1C-481E-8408-B4E6C75B9B81}"/>
          </ac:spMkLst>
        </pc:spChg>
        <pc:grpChg chg="add del">
          <ac:chgData name="Larissa dos Santos Manrique" userId="efc4171e-1c07-43df-9c32-c4984771f22f" providerId="ADAL" clId="{D8A1653C-9070-4E45-963D-BA32DBF9BE02}" dt="2023-06-06T10:41:07.439" v="2296" actId="26606"/>
          <ac:grpSpMkLst>
            <pc:docMk/>
            <pc:sldMk cId="2540821971" sldId="257"/>
            <ac:grpSpMk id="81" creationId="{032D8612-31EB-44CF-A1D0-14FD4C705424}"/>
          </ac:grpSpMkLst>
        </pc:grpChg>
        <pc:picChg chg="mod ord">
          <ac:chgData name="Larissa dos Santos Manrique" userId="efc4171e-1c07-43df-9c32-c4984771f22f" providerId="ADAL" clId="{D8A1653C-9070-4E45-963D-BA32DBF9BE02}" dt="2023-06-06T10:41:07.439" v="2296" actId="26606"/>
          <ac:picMkLst>
            <pc:docMk/>
            <pc:sldMk cId="2540821971" sldId="257"/>
            <ac:picMk id="5" creationId="{FF02A738-3F38-F047-FDD0-CE0C2284BD28}"/>
          </ac:picMkLst>
        </pc:picChg>
      </pc:sldChg>
      <pc:sldChg chg="modSp mod ord modAnim modNotesTx">
        <pc:chgData name="Larissa dos Santos Manrique" userId="efc4171e-1c07-43df-9c32-c4984771f22f" providerId="ADAL" clId="{D8A1653C-9070-4E45-963D-BA32DBF9BE02}" dt="2023-06-02T12:45:19.901" v="2139"/>
        <pc:sldMkLst>
          <pc:docMk/>
          <pc:sldMk cId="2221274257" sldId="258"/>
        </pc:sldMkLst>
        <pc:spChg chg="mod">
          <ac:chgData name="Larissa dos Santos Manrique" userId="efc4171e-1c07-43df-9c32-c4984771f22f" providerId="ADAL" clId="{D8A1653C-9070-4E45-963D-BA32DBF9BE02}" dt="2023-05-24T13:17:31.837" v="1297" actId="255"/>
          <ac:spMkLst>
            <pc:docMk/>
            <pc:sldMk cId="2221274257" sldId="258"/>
            <ac:spMk id="3" creationId="{306E9370-0ADA-20FE-62FD-8E42D74A9A95}"/>
          </ac:spMkLst>
        </pc:spChg>
        <pc:picChg chg="mod">
          <ac:chgData name="Larissa dos Santos Manrique" userId="efc4171e-1c07-43df-9c32-c4984771f22f" providerId="ADAL" clId="{D8A1653C-9070-4E45-963D-BA32DBF9BE02}" dt="2023-05-31T13:16:23.936" v="2084" actId="1036"/>
          <ac:picMkLst>
            <pc:docMk/>
            <pc:sldMk cId="2221274257" sldId="258"/>
            <ac:picMk id="5" creationId="{6B8F1BC8-2C89-6558-FA41-EFDB7CC76B16}"/>
          </ac:picMkLst>
        </pc:picChg>
      </pc:sldChg>
      <pc:sldChg chg="modSp del mod modNotesTx">
        <pc:chgData name="Larissa dos Santos Manrique" userId="efc4171e-1c07-43df-9c32-c4984771f22f" providerId="ADAL" clId="{D8A1653C-9070-4E45-963D-BA32DBF9BE02}" dt="2023-06-06T10:29:21.942" v="2185" actId="47"/>
        <pc:sldMkLst>
          <pc:docMk/>
          <pc:sldMk cId="214823019" sldId="259"/>
        </pc:sldMkLst>
        <pc:spChg chg="mod">
          <ac:chgData name="Larissa dos Santos Manrique" userId="efc4171e-1c07-43df-9c32-c4984771f22f" providerId="ADAL" clId="{D8A1653C-9070-4E45-963D-BA32DBF9BE02}" dt="2023-05-24T13:09:58.808" v="1238" actId="14100"/>
          <ac:spMkLst>
            <pc:docMk/>
            <pc:sldMk cId="214823019" sldId="259"/>
            <ac:spMk id="2" creationId="{03A24BB4-8FF4-340F-F74D-E7A0671ABE53}"/>
          </ac:spMkLst>
        </pc:spChg>
        <pc:spChg chg="mod">
          <ac:chgData name="Larissa dos Santos Manrique" userId="efc4171e-1c07-43df-9c32-c4984771f22f" providerId="ADAL" clId="{D8A1653C-9070-4E45-963D-BA32DBF9BE02}" dt="2023-05-24T13:10:03.144" v="1239" actId="1076"/>
          <ac:spMkLst>
            <pc:docMk/>
            <pc:sldMk cId="214823019" sldId="259"/>
            <ac:spMk id="3" creationId="{306E9370-0ADA-20FE-62FD-8E42D74A9A95}"/>
          </ac:spMkLst>
        </pc:spChg>
      </pc:sldChg>
      <pc:sldChg chg="addSp delSp modSp new mod">
        <pc:chgData name="Larissa dos Santos Manrique" userId="efc4171e-1c07-43df-9c32-c4984771f22f" providerId="ADAL" clId="{D8A1653C-9070-4E45-963D-BA32DBF9BE02}" dt="2023-05-16T11:28:56.846" v="518" actId="20577"/>
        <pc:sldMkLst>
          <pc:docMk/>
          <pc:sldMk cId="3779123087" sldId="262"/>
        </pc:sldMkLst>
        <pc:spChg chg="mod">
          <ac:chgData name="Larissa dos Santos Manrique" userId="efc4171e-1c07-43df-9c32-c4984771f22f" providerId="ADAL" clId="{D8A1653C-9070-4E45-963D-BA32DBF9BE02}" dt="2023-05-16T11:27:43.894" v="501" actId="1076"/>
          <ac:spMkLst>
            <pc:docMk/>
            <pc:sldMk cId="3779123087" sldId="262"/>
            <ac:spMk id="2" creationId="{D52DB245-1740-04CE-2E44-AD91A02DC923}"/>
          </ac:spMkLst>
        </pc:spChg>
        <pc:spChg chg="mod">
          <ac:chgData name="Larissa dos Santos Manrique" userId="efc4171e-1c07-43df-9c32-c4984771f22f" providerId="ADAL" clId="{D8A1653C-9070-4E45-963D-BA32DBF9BE02}" dt="2023-05-16T11:28:56.846" v="518" actId="20577"/>
          <ac:spMkLst>
            <pc:docMk/>
            <pc:sldMk cId="3779123087" sldId="262"/>
            <ac:spMk id="3" creationId="{97FAA322-9223-BE0E-7BED-A3D9CE5FE7B1}"/>
          </ac:spMkLst>
        </pc:spChg>
        <pc:spChg chg="add del mod">
          <ac:chgData name="Larissa dos Santos Manrique" userId="efc4171e-1c07-43df-9c32-c4984771f22f" providerId="ADAL" clId="{D8A1653C-9070-4E45-963D-BA32DBF9BE02}" dt="2023-05-16T11:21:17.665" v="222" actId="478"/>
          <ac:spMkLst>
            <pc:docMk/>
            <pc:sldMk cId="3779123087" sldId="262"/>
            <ac:spMk id="4" creationId="{46DFC794-15FD-0DFD-F10C-83928BCFF6A8}"/>
          </ac:spMkLst>
        </pc:spChg>
        <pc:spChg chg="add del mod">
          <ac:chgData name="Larissa dos Santos Manrique" userId="efc4171e-1c07-43df-9c32-c4984771f22f" providerId="ADAL" clId="{D8A1653C-9070-4E45-963D-BA32DBF9BE02}" dt="2023-05-16T11:21:14.559" v="221" actId="478"/>
          <ac:spMkLst>
            <pc:docMk/>
            <pc:sldMk cId="3779123087" sldId="262"/>
            <ac:spMk id="5" creationId="{A154476B-405B-16A7-6F74-562CFBB90926}"/>
          </ac:spMkLst>
        </pc:spChg>
      </pc:sldChg>
      <pc:sldChg chg="addSp delSp modSp new mod modTransition setBg addAnim delAnim modNotesTx">
        <pc:chgData name="Larissa dos Santos Manrique" userId="efc4171e-1c07-43df-9c32-c4984771f22f" providerId="ADAL" clId="{D8A1653C-9070-4E45-963D-BA32DBF9BE02}" dt="2023-05-31T13:09:39.980" v="2050"/>
        <pc:sldMkLst>
          <pc:docMk/>
          <pc:sldMk cId="3370895455" sldId="263"/>
        </pc:sldMkLst>
        <pc:spChg chg="mod">
          <ac:chgData name="Larissa dos Santos Manrique" userId="efc4171e-1c07-43df-9c32-c4984771f22f" providerId="ADAL" clId="{D8A1653C-9070-4E45-963D-BA32DBF9BE02}" dt="2023-05-24T13:08:48.829" v="1231" actId="14100"/>
          <ac:spMkLst>
            <pc:docMk/>
            <pc:sldMk cId="3370895455" sldId="263"/>
            <ac:spMk id="2" creationId="{DC43290B-196A-EA66-DA5C-FA60B56D413D}"/>
          </ac:spMkLst>
        </pc:spChg>
        <pc:spChg chg="mod">
          <ac:chgData name="Larissa dos Santos Manrique" userId="efc4171e-1c07-43df-9c32-c4984771f22f" providerId="ADAL" clId="{D8A1653C-9070-4E45-963D-BA32DBF9BE02}" dt="2023-05-31T13:06:54.629" v="2036" actId="27636"/>
          <ac:spMkLst>
            <pc:docMk/>
            <pc:sldMk cId="3370895455" sldId="263"/>
            <ac:spMk id="3" creationId="{34A6BD4F-C608-A2CE-423D-AFE696BB0D41}"/>
          </ac:spMkLst>
        </pc:spChg>
        <pc:spChg chg="add del">
          <ac:chgData name="Larissa dos Santos Manrique" userId="efc4171e-1c07-43df-9c32-c4984771f22f" providerId="ADAL" clId="{D8A1653C-9070-4E45-963D-BA32DBF9BE02}" dt="2023-05-17T13:15:52.983" v="725" actId="26606"/>
          <ac:spMkLst>
            <pc:docMk/>
            <pc:sldMk cId="3370895455" sldId="263"/>
            <ac:spMk id="8" creationId="{B6CDA21F-E7AF-4C75-8395-33F58D5B0E45}"/>
          </ac:spMkLst>
        </pc:spChg>
        <pc:spChg chg="add del">
          <ac:chgData name="Larissa dos Santos Manrique" userId="efc4171e-1c07-43df-9c32-c4984771f22f" providerId="ADAL" clId="{D8A1653C-9070-4E45-963D-BA32DBF9BE02}" dt="2023-05-17T13:15:42.484" v="723" actId="26606"/>
          <ac:spMkLst>
            <pc:docMk/>
            <pc:sldMk cId="3370895455" sldId="263"/>
            <ac:spMk id="9" creationId="{9B7AD9F6-8CE7-4299-8FC6-328F4DCD3FF9}"/>
          </ac:spMkLst>
        </pc:spChg>
        <pc:spChg chg="add del">
          <ac:chgData name="Larissa dos Santos Manrique" userId="efc4171e-1c07-43df-9c32-c4984771f22f" providerId="ADAL" clId="{D8A1653C-9070-4E45-963D-BA32DBF9BE02}" dt="2023-05-17T13:15:42.484" v="723" actId="26606"/>
          <ac:spMkLst>
            <pc:docMk/>
            <pc:sldMk cId="3370895455" sldId="263"/>
            <ac:spMk id="11" creationId="{F49775AF-8896-43EE-92C6-83497D6DC56F}"/>
          </ac:spMkLst>
        </pc:spChg>
        <pc:spChg chg="add del">
          <ac:chgData name="Larissa dos Santos Manrique" userId="efc4171e-1c07-43df-9c32-c4984771f22f" providerId="ADAL" clId="{D8A1653C-9070-4E45-963D-BA32DBF9BE02}" dt="2023-05-17T13:15:52.983" v="725" actId="26606"/>
          <ac:spMkLst>
            <pc:docMk/>
            <pc:sldMk cId="3370895455" sldId="263"/>
            <ac:spMk id="15" creationId="{D5B0017B-2ECA-49AF-B397-DC140825DF8D}"/>
          </ac:spMkLst>
        </pc:spChg>
        <pc:spChg chg="add del">
          <ac:chgData name="Larissa dos Santos Manrique" userId="efc4171e-1c07-43df-9c32-c4984771f22f" providerId="ADAL" clId="{D8A1653C-9070-4E45-963D-BA32DBF9BE02}" dt="2023-05-24T13:08:39.144" v="1228" actId="26606"/>
          <ac:spMkLst>
            <pc:docMk/>
            <pc:sldMk cId="3370895455" sldId="263"/>
            <ac:spMk id="19" creationId="{84697CDA-BDB7-4883-B48B-1D4EDB2F0E93}"/>
          </ac:spMkLst>
        </pc:spChg>
        <pc:spChg chg="add del">
          <ac:chgData name="Larissa dos Santos Manrique" userId="efc4171e-1c07-43df-9c32-c4984771f22f" providerId="ADAL" clId="{D8A1653C-9070-4E45-963D-BA32DBF9BE02}" dt="2023-05-24T13:08:39.144" v="1228" actId="26606"/>
          <ac:spMkLst>
            <pc:docMk/>
            <pc:sldMk cId="3370895455" sldId="263"/>
            <ac:spMk id="20" creationId="{6295B176-FA0E-4B6A-A190-5E2E82BEA57A}"/>
          </ac:spMkLst>
        </pc:spChg>
        <pc:spChg chg="add del">
          <ac:chgData name="Larissa dos Santos Manrique" userId="efc4171e-1c07-43df-9c32-c4984771f22f" providerId="ADAL" clId="{D8A1653C-9070-4E45-963D-BA32DBF9BE02}" dt="2023-05-24T13:08:39.144" v="1228" actId="26606"/>
          <ac:spMkLst>
            <pc:docMk/>
            <pc:sldMk cId="3370895455" sldId="263"/>
            <ac:spMk id="21" creationId="{48F779DE-4744-42D6-9C74-33EC94460CCC}"/>
          </ac:spMkLst>
        </pc:spChg>
        <pc:spChg chg="add del">
          <ac:chgData name="Larissa dos Santos Manrique" userId="efc4171e-1c07-43df-9c32-c4984771f22f" providerId="ADAL" clId="{D8A1653C-9070-4E45-963D-BA32DBF9BE02}" dt="2023-05-24T13:08:35.164" v="1223" actId="26606"/>
          <ac:spMkLst>
            <pc:docMk/>
            <pc:sldMk cId="3370895455" sldId="263"/>
            <ac:spMk id="26" creationId="{47942995-B07F-4636-9A06-C6A104B260A8}"/>
          </ac:spMkLst>
        </pc:spChg>
        <pc:spChg chg="add">
          <ac:chgData name="Larissa dos Santos Manrique" userId="efc4171e-1c07-43df-9c32-c4984771f22f" providerId="ADAL" clId="{D8A1653C-9070-4E45-963D-BA32DBF9BE02}" dt="2023-05-24T13:08:39.144" v="1228" actId="26606"/>
          <ac:spMkLst>
            <pc:docMk/>
            <pc:sldMk cId="3370895455" sldId="263"/>
            <ac:spMk id="32" creationId="{04357C93-F0CB-4A1C-8F77-4E9063789819}"/>
          </ac:spMkLst>
        </pc:spChg>
        <pc:spChg chg="add del">
          <ac:chgData name="Larissa dos Santos Manrique" userId="efc4171e-1c07-43df-9c32-c4984771f22f" providerId="ADAL" clId="{D8A1653C-9070-4E45-963D-BA32DBF9BE02}" dt="2023-05-24T13:08:35.164" v="1223" actId="26606"/>
          <ac:spMkLst>
            <pc:docMk/>
            <pc:sldMk cId="3370895455" sldId="263"/>
            <ac:spMk id="33" creationId="{B81933D1-5615-42C7-9C0B-4EB7105CCE2D}"/>
          </ac:spMkLst>
        </pc:spChg>
        <pc:spChg chg="add del">
          <ac:chgData name="Larissa dos Santos Manrique" userId="efc4171e-1c07-43df-9c32-c4984771f22f" providerId="ADAL" clId="{D8A1653C-9070-4E45-963D-BA32DBF9BE02}" dt="2023-05-24T13:08:35.164" v="1223" actId="26606"/>
          <ac:spMkLst>
            <pc:docMk/>
            <pc:sldMk cId="3370895455" sldId="263"/>
            <ac:spMk id="35" creationId="{19C9EAEA-39D0-4B0E-A0EB-51E7B26740B1}"/>
          </ac:spMkLst>
        </pc:spChg>
        <pc:spChg chg="add del">
          <ac:chgData name="Larissa dos Santos Manrique" userId="efc4171e-1c07-43df-9c32-c4984771f22f" providerId="ADAL" clId="{D8A1653C-9070-4E45-963D-BA32DBF9BE02}" dt="2023-05-24T13:08:39.132" v="1227" actId="26606"/>
          <ac:spMkLst>
            <pc:docMk/>
            <pc:sldMk cId="3370895455" sldId="263"/>
            <ac:spMk id="37" creationId="{20D5D19D-0789-4518-B5DC-D47ADF69D25A}"/>
          </ac:spMkLst>
        </pc:spChg>
        <pc:spChg chg="add del">
          <ac:chgData name="Larissa dos Santos Manrique" userId="efc4171e-1c07-43df-9c32-c4984771f22f" providerId="ADAL" clId="{D8A1653C-9070-4E45-963D-BA32DBF9BE02}" dt="2023-05-24T13:08:39.132" v="1227" actId="26606"/>
          <ac:spMkLst>
            <pc:docMk/>
            <pc:sldMk cId="3370895455" sldId="263"/>
            <ac:spMk id="42" creationId="{B81933D1-5615-42C7-9C0B-4EB7105CCE2D}"/>
          </ac:spMkLst>
        </pc:spChg>
        <pc:spChg chg="add del">
          <ac:chgData name="Larissa dos Santos Manrique" userId="efc4171e-1c07-43df-9c32-c4984771f22f" providerId="ADAL" clId="{D8A1653C-9070-4E45-963D-BA32DBF9BE02}" dt="2023-05-24T13:08:39.132" v="1227" actId="26606"/>
          <ac:spMkLst>
            <pc:docMk/>
            <pc:sldMk cId="3370895455" sldId="263"/>
            <ac:spMk id="43" creationId="{19C9EAEA-39D0-4B0E-A0EB-51E7B26740B1}"/>
          </ac:spMkLst>
        </pc:spChg>
        <pc:spChg chg="add">
          <ac:chgData name="Larissa dos Santos Manrique" userId="efc4171e-1c07-43df-9c32-c4984771f22f" providerId="ADAL" clId="{D8A1653C-9070-4E45-963D-BA32DBF9BE02}" dt="2023-05-24T13:08:39.144" v="1228" actId="26606"/>
          <ac:spMkLst>
            <pc:docMk/>
            <pc:sldMk cId="3370895455" sldId="263"/>
            <ac:spMk id="45" creationId="{91DC6ABD-215C-4EA8-A483-CEF5B99AB385}"/>
          </ac:spMkLst>
        </pc:spChg>
        <pc:grpChg chg="add del">
          <ac:chgData name="Larissa dos Santos Manrique" userId="efc4171e-1c07-43df-9c32-c4984771f22f" providerId="ADAL" clId="{D8A1653C-9070-4E45-963D-BA32DBF9BE02}" dt="2023-05-17T13:15:52.983" v="725" actId="26606"/>
          <ac:grpSpMkLst>
            <pc:docMk/>
            <pc:sldMk cId="3370895455" sldId="263"/>
            <ac:grpSpMk id="10" creationId="{AE1C45F0-260A-458C-96ED-C1F6D2151219}"/>
          </ac:grpSpMkLst>
        </pc:grpChg>
        <pc:grpChg chg="add del">
          <ac:chgData name="Larissa dos Santos Manrique" userId="efc4171e-1c07-43df-9c32-c4984771f22f" providerId="ADAL" clId="{D8A1653C-9070-4E45-963D-BA32DBF9BE02}" dt="2023-05-24T13:08:35.164" v="1223" actId="26606"/>
          <ac:grpSpMkLst>
            <pc:docMk/>
            <pc:sldMk cId="3370895455" sldId="263"/>
            <ac:grpSpMk id="28" creationId="{032D8612-31EB-44CF-A1D0-14FD4C705424}"/>
          </ac:grpSpMkLst>
        </pc:grpChg>
        <pc:grpChg chg="add del">
          <ac:chgData name="Larissa dos Santos Manrique" userId="efc4171e-1c07-43df-9c32-c4984771f22f" providerId="ADAL" clId="{D8A1653C-9070-4E45-963D-BA32DBF9BE02}" dt="2023-05-24T13:08:39.132" v="1227" actId="26606"/>
          <ac:grpSpMkLst>
            <pc:docMk/>
            <pc:sldMk cId="3370895455" sldId="263"/>
            <ac:grpSpMk id="38" creationId="{032D8612-31EB-44CF-A1D0-14FD4C705424}"/>
          </ac:grpSpMkLst>
        </pc:grpChg>
        <pc:grpChg chg="add">
          <ac:chgData name="Larissa dos Santos Manrique" userId="efc4171e-1c07-43df-9c32-c4984771f22f" providerId="ADAL" clId="{D8A1653C-9070-4E45-963D-BA32DBF9BE02}" dt="2023-05-24T13:08:39.144" v="1228" actId="26606"/>
          <ac:grpSpMkLst>
            <pc:docMk/>
            <pc:sldMk cId="3370895455" sldId="263"/>
            <ac:grpSpMk id="46" creationId="{3AF6A671-C637-4547-85F4-51B6D1881399}"/>
          </ac:grpSpMkLst>
        </pc:grpChg>
        <pc:picChg chg="add del mod">
          <ac:chgData name="Larissa dos Santos Manrique" userId="efc4171e-1c07-43df-9c32-c4984771f22f" providerId="ADAL" clId="{D8A1653C-9070-4E45-963D-BA32DBF9BE02}" dt="2023-05-24T13:07:32.355" v="1212" actId="478"/>
          <ac:picMkLst>
            <pc:docMk/>
            <pc:sldMk cId="3370895455" sldId="263"/>
            <ac:picMk id="5" creationId="{C3A9C6FF-A6DB-8473-604D-AF50FD149D62}"/>
          </ac:picMkLst>
        </pc:picChg>
        <pc:picChg chg="add del">
          <ac:chgData name="Larissa dos Santos Manrique" userId="efc4171e-1c07-43df-9c32-c4984771f22f" providerId="ADAL" clId="{D8A1653C-9070-4E45-963D-BA32DBF9BE02}" dt="2023-05-17T13:15:42.484" v="723" actId="26606"/>
          <ac:picMkLst>
            <pc:docMk/>
            <pc:sldMk cId="3370895455" sldId="263"/>
            <ac:picMk id="5" creationId="{E48FB818-F2C5-2554-4EF6-DFC3189AA1D5}"/>
          </ac:picMkLst>
        </pc:picChg>
        <pc:picChg chg="add del mod">
          <ac:chgData name="Larissa dos Santos Manrique" userId="efc4171e-1c07-43df-9c32-c4984771f22f" providerId="ADAL" clId="{D8A1653C-9070-4E45-963D-BA32DBF9BE02}" dt="2023-05-24T13:08:12.386" v="1216" actId="478"/>
          <ac:picMkLst>
            <pc:docMk/>
            <pc:sldMk cId="3370895455" sldId="263"/>
            <ac:picMk id="7" creationId="{D88195EB-462D-FE7E-F516-E404D1D94B94}"/>
          </ac:picMkLst>
        </pc:picChg>
        <pc:picChg chg="add mod">
          <ac:chgData name="Larissa dos Santos Manrique" userId="efc4171e-1c07-43df-9c32-c4984771f22f" providerId="ADAL" clId="{D8A1653C-9070-4E45-963D-BA32DBF9BE02}" dt="2023-05-24T13:08:39.144" v="1228" actId="26606"/>
          <ac:picMkLst>
            <pc:docMk/>
            <pc:sldMk cId="3370895455" sldId="263"/>
            <ac:picMk id="9" creationId="{BFD2614D-F6C9-BF13-6549-75D148DA988F}"/>
          </ac:picMkLst>
        </pc:picChg>
        <pc:cxnChg chg="add del">
          <ac:chgData name="Larissa dos Santos Manrique" userId="efc4171e-1c07-43df-9c32-c4984771f22f" providerId="ADAL" clId="{D8A1653C-9070-4E45-963D-BA32DBF9BE02}" dt="2023-05-17T13:15:52.983" v="725" actId="26606"/>
          <ac:cxnSpMkLst>
            <pc:docMk/>
            <pc:sldMk cId="3370895455" sldId="263"/>
            <ac:cxnSpMk id="17" creationId="{6CF1BAF6-AD41-4082-B212-8A1F9A2E8779}"/>
          </ac:cxnSpMkLst>
        </pc:cxnChg>
      </pc:sldChg>
      <pc:sldChg chg="addSp delSp modSp mod ord setBg modNotesTx">
        <pc:chgData name="Larissa dos Santos Manrique" userId="efc4171e-1c07-43df-9c32-c4984771f22f" providerId="ADAL" clId="{D8A1653C-9070-4E45-963D-BA32DBF9BE02}" dt="2023-06-02T12:49:34.379" v="2182" actId="20577"/>
        <pc:sldMkLst>
          <pc:docMk/>
          <pc:sldMk cId="3668329572" sldId="266"/>
        </pc:sldMkLst>
        <pc:spChg chg="mod">
          <ac:chgData name="Larissa dos Santos Manrique" userId="efc4171e-1c07-43df-9c32-c4984771f22f" providerId="ADAL" clId="{D8A1653C-9070-4E45-963D-BA32DBF9BE02}" dt="2023-05-17T13:00:19.344" v="603" actId="26606"/>
          <ac:spMkLst>
            <pc:docMk/>
            <pc:sldMk cId="3668329572" sldId="266"/>
            <ac:spMk id="2" creationId="{66FD7464-448D-9113-4618-D8A730AF7C3E}"/>
          </ac:spMkLst>
        </pc:spChg>
        <pc:spChg chg="mod">
          <ac:chgData name="Larissa dos Santos Manrique" userId="efc4171e-1c07-43df-9c32-c4984771f22f" providerId="ADAL" clId="{D8A1653C-9070-4E45-963D-BA32DBF9BE02}" dt="2023-06-02T12:49:34.379" v="2182" actId="20577"/>
          <ac:spMkLst>
            <pc:docMk/>
            <pc:sldMk cId="3668329572" sldId="266"/>
            <ac:spMk id="3" creationId="{A89D1E86-3000-21F5-7D1F-EE509913B3F1}"/>
          </ac:spMkLst>
        </pc:spChg>
        <pc:spChg chg="add del mod">
          <ac:chgData name="Larissa dos Santos Manrique" userId="efc4171e-1c07-43df-9c32-c4984771f22f" providerId="ADAL" clId="{D8A1653C-9070-4E45-963D-BA32DBF9BE02}" dt="2023-05-17T13:02:14.067" v="634" actId="478"/>
          <ac:spMkLst>
            <pc:docMk/>
            <pc:sldMk cId="3668329572" sldId="266"/>
            <ac:spMk id="9" creationId="{5D4583FE-C433-9757-500E-29374D1ECC67}"/>
          </ac:spMkLst>
        </pc:spChg>
        <pc:spChg chg="add del">
          <ac:chgData name="Larissa dos Santos Manrique" userId="efc4171e-1c07-43df-9c32-c4984771f22f" providerId="ADAL" clId="{D8A1653C-9070-4E45-963D-BA32DBF9BE02}" dt="2023-05-17T13:07:42.442" v="639" actId="26606"/>
          <ac:spMkLst>
            <pc:docMk/>
            <pc:sldMk cId="3668329572" sldId="266"/>
            <ac:spMk id="10" creationId="{2B97F24A-32CE-4C1C-A50D-3016B394DCFB}"/>
          </ac:spMkLst>
        </pc:spChg>
        <pc:spChg chg="add del">
          <ac:chgData name="Larissa dos Santos Manrique" userId="efc4171e-1c07-43df-9c32-c4984771f22f" providerId="ADAL" clId="{D8A1653C-9070-4E45-963D-BA32DBF9BE02}" dt="2023-05-17T13:07:42.442" v="639" actId="26606"/>
          <ac:spMkLst>
            <pc:docMk/>
            <pc:sldMk cId="3668329572" sldId="266"/>
            <ac:spMk id="12" creationId="{CD8B4F24-440B-49E9-B85D-733523DC064B}"/>
          </ac:spMkLst>
        </pc:spChg>
        <pc:spChg chg="add del">
          <ac:chgData name="Larissa dos Santos Manrique" userId="efc4171e-1c07-43df-9c32-c4984771f22f" providerId="ADAL" clId="{D8A1653C-9070-4E45-963D-BA32DBF9BE02}" dt="2023-05-17T13:07:42.442" v="638" actId="26606"/>
          <ac:spMkLst>
            <pc:docMk/>
            <pc:sldMk cId="3668329572" sldId="266"/>
            <ac:spMk id="18" creationId="{2B97F24A-32CE-4C1C-A50D-3016B394DCFB}"/>
          </ac:spMkLst>
        </pc:spChg>
        <pc:spChg chg="add del">
          <ac:chgData name="Larissa dos Santos Manrique" userId="efc4171e-1c07-43df-9c32-c4984771f22f" providerId="ADAL" clId="{D8A1653C-9070-4E45-963D-BA32DBF9BE02}" dt="2023-05-17T13:07:42.442" v="638" actId="26606"/>
          <ac:spMkLst>
            <pc:docMk/>
            <pc:sldMk cId="3668329572" sldId="266"/>
            <ac:spMk id="20" creationId="{CD8B4F24-440B-49E9-B85D-733523DC064B}"/>
          </ac:spMkLst>
        </pc:spChg>
        <pc:spChg chg="add del">
          <ac:chgData name="Larissa dos Santos Manrique" userId="efc4171e-1c07-43df-9c32-c4984771f22f" providerId="ADAL" clId="{D8A1653C-9070-4E45-963D-BA32DBF9BE02}" dt="2023-05-17T13:15:11.910" v="720" actId="26606"/>
          <ac:spMkLst>
            <pc:docMk/>
            <pc:sldMk cId="3668329572" sldId="266"/>
            <ac:spMk id="22" creationId="{2B97F24A-32CE-4C1C-A50D-3016B394DCFB}"/>
          </ac:spMkLst>
        </pc:spChg>
        <pc:spChg chg="add del">
          <ac:chgData name="Larissa dos Santos Manrique" userId="efc4171e-1c07-43df-9c32-c4984771f22f" providerId="ADAL" clId="{D8A1653C-9070-4E45-963D-BA32DBF9BE02}" dt="2023-05-17T13:15:11.910" v="720" actId="26606"/>
          <ac:spMkLst>
            <pc:docMk/>
            <pc:sldMk cId="3668329572" sldId="266"/>
            <ac:spMk id="23" creationId="{6357EC4F-235E-4222-A36F-C7878ACE37F2}"/>
          </ac:spMkLst>
        </pc:spChg>
        <pc:spChg chg="add">
          <ac:chgData name="Larissa dos Santos Manrique" userId="efc4171e-1c07-43df-9c32-c4984771f22f" providerId="ADAL" clId="{D8A1653C-9070-4E45-963D-BA32DBF9BE02}" dt="2023-05-17T13:15:11.910" v="720" actId="26606"/>
          <ac:spMkLst>
            <pc:docMk/>
            <pc:sldMk cId="3668329572" sldId="266"/>
            <ac:spMk id="28" creationId="{2B97F24A-32CE-4C1C-A50D-3016B394DCFB}"/>
          </ac:spMkLst>
        </pc:spChg>
        <pc:spChg chg="add">
          <ac:chgData name="Larissa dos Santos Manrique" userId="efc4171e-1c07-43df-9c32-c4984771f22f" providerId="ADAL" clId="{D8A1653C-9070-4E45-963D-BA32DBF9BE02}" dt="2023-05-17T13:15:11.910" v="720" actId="26606"/>
          <ac:spMkLst>
            <pc:docMk/>
            <pc:sldMk cId="3668329572" sldId="266"/>
            <ac:spMk id="30" creationId="{CD8B4F24-440B-49E9-B85D-733523DC064B}"/>
          </ac:spMkLst>
        </pc:spChg>
        <pc:picChg chg="add del mod">
          <ac:chgData name="Larissa dos Santos Manrique" userId="efc4171e-1c07-43df-9c32-c4984771f22f" providerId="ADAL" clId="{D8A1653C-9070-4E45-963D-BA32DBF9BE02}" dt="2023-05-17T13:00:42.035" v="606" actId="21"/>
          <ac:picMkLst>
            <pc:docMk/>
            <pc:sldMk cId="3668329572" sldId="266"/>
            <ac:picMk id="5" creationId="{3FAAD6B7-5854-203A-4B5D-4AA7AD151915}"/>
          </ac:picMkLst>
        </pc:picChg>
        <pc:picChg chg="add del mod">
          <ac:chgData name="Larissa dos Santos Manrique" userId="efc4171e-1c07-43df-9c32-c4984771f22f" providerId="ADAL" clId="{D8A1653C-9070-4E45-963D-BA32DBF9BE02}" dt="2023-05-17T13:01:53.633" v="629" actId="478"/>
          <ac:picMkLst>
            <pc:docMk/>
            <pc:sldMk cId="3668329572" sldId="266"/>
            <ac:picMk id="6" creationId="{DFA8BE88-399A-839D-38CC-F45930951938}"/>
          </ac:picMkLst>
        </pc:picChg>
        <pc:picChg chg="add del mod">
          <ac:chgData name="Larissa dos Santos Manrique" userId="efc4171e-1c07-43df-9c32-c4984771f22f" providerId="ADAL" clId="{D8A1653C-9070-4E45-963D-BA32DBF9BE02}" dt="2023-05-17T13:01:56.238" v="631" actId="478"/>
          <ac:picMkLst>
            <pc:docMk/>
            <pc:sldMk cId="3668329572" sldId="266"/>
            <ac:picMk id="7" creationId="{C02397A8-B3A1-2374-C4DA-F387D622579A}"/>
          </ac:picMkLst>
        </pc:picChg>
        <pc:picChg chg="add del mod">
          <ac:chgData name="Larissa dos Santos Manrique" userId="efc4171e-1c07-43df-9c32-c4984771f22f" providerId="ADAL" clId="{D8A1653C-9070-4E45-963D-BA32DBF9BE02}" dt="2023-05-17T13:07:46.873" v="640" actId="21"/>
          <ac:picMkLst>
            <pc:docMk/>
            <pc:sldMk cId="3668329572" sldId="266"/>
            <ac:picMk id="13" creationId="{042054BF-4176-60C7-6AC0-B7D11E9B3106}"/>
          </ac:picMkLst>
        </pc:picChg>
        <pc:picChg chg="add mod">
          <ac:chgData name="Larissa dos Santos Manrique" userId="efc4171e-1c07-43df-9c32-c4984771f22f" providerId="ADAL" clId="{D8A1653C-9070-4E45-963D-BA32DBF9BE02}" dt="2023-05-19T13:08:22.561" v="1006" actId="14100"/>
          <ac:picMkLst>
            <pc:docMk/>
            <pc:sldMk cId="3668329572" sldId="266"/>
            <ac:picMk id="15" creationId="{2DC5A32B-7037-C93F-BAE8-A5C89445F908}"/>
          </ac:picMkLst>
        </pc:picChg>
      </pc:sldChg>
      <pc:sldChg chg="addSp delSp modSp new mod modTransition setBg modNotesTx">
        <pc:chgData name="Larissa dos Santos Manrique" userId="efc4171e-1c07-43df-9c32-c4984771f22f" providerId="ADAL" clId="{D8A1653C-9070-4E45-963D-BA32DBF9BE02}" dt="2023-05-31T13:08:45.399" v="2045"/>
        <pc:sldMkLst>
          <pc:docMk/>
          <pc:sldMk cId="3110708268" sldId="267"/>
        </pc:sldMkLst>
        <pc:spChg chg="mod">
          <ac:chgData name="Larissa dos Santos Manrique" userId="efc4171e-1c07-43df-9c32-c4984771f22f" providerId="ADAL" clId="{D8A1653C-9070-4E45-963D-BA32DBF9BE02}" dt="2023-05-24T13:11:47.666" v="1245" actId="2711"/>
          <ac:spMkLst>
            <pc:docMk/>
            <pc:sldMk cId="3110708268" sldId="267"/>
            <ac:spMk id="2" creationId="{7C6725D7-DF53-A224-C9D7-85CCD29588FC}"/>
          </ac:spMkLst>
        </pc:spChg>
        <pc:spChg chg="del">
          <ac:chgData name="Larissa dos Santos Manrique" userId="efc4171e-1c07-43df-9c32-c4984771f22f" providerId="ADAL" clId="{D8A1653C-9070-4E45-963D-BA32DBF9BE02}" dt="2023-05-17T13:01:00.424" v="625"/>
          <ac:spMkLst>
            <pc:docMk/>
            <pc:sldMk cId="3110708268" sldId="267"/>
            <ac:spMk id="3" creationId="{A48FC689-0449-DCD6-1B57-7762D7968F03}"/>
          </ac:spMkLst>
        </pc:spChg>
        <pc:spChg chg="mod">
          <ac:chgData name="Larissa dos Santos Manrique" userId="efc4171e-1c07-43df-9c32-c4984771f22f" providerId="ADAL" clId="{D8A1653C-9070-4E45-963D-BA32DBF9BE02}" dt="2023-05-24T13:13:26.757" v="1260" actId="20577"/>
          <ac:spMkLst>
            <pc:docMk/>
            <pc:sldMk cId="3110708268" sldId="267"/>
            <ac:spMk id="4" creationId="{2C54E499-5598-DA74-AFFB-49C4B2BC3967}"/>
          </ac:spMkLst>
        </pc:spChg>
        <pc:spChg chg="add mod">
          <ac:chgData name="Larissa dos Santos Manrique" userId="efc4171e-1c07-43df-9c32-c4984771f22f" providerId="ADAL" clId="{D8A1653C-9070-4E45-963D-BA32DBF9BE02}" dt="2023-05-17T13:08:05.563" v="647" actId="26606"/>
          <ac:spMkLst>
            <pc:docMk/>
            <pc:sldMk cId="3110708268" sldId="267"/>
            <ac:spMk id="8" creationId="{769D934A-6311-415F-5DB2-5A7820593436}"/>
          </ac:spMkLst>
        </pc:spChg>
        <pc:spChg chg="add del">
          <ac:chgData name="Larissa dos Santos Manrique" userId="efc4171e-1c07-43df-9c32-c4984771f22f" providerId="ADAL" clId="{D8A1653C-9070-4E45-963D-BA32DBF9BE02}" dt="2023-05-17T13:07:56.211" v="642" actId="26606"/>
          <ac:spMkLst>
            <pc:docMk/>
            <pc:sldMk cId="3110708268" sldId="267"/>
            <ac:spMk id="11" creationId="{2B97F24A-32CE-4C1C-A50D-3016B394DCFB}"/>
          </ac:spMkLst>
        </pc:spChg>
        <pc:spChg chg="add del">
          <ac:chgData name="Larissa dos Santos Manrique" userId="efc4171e-1c07-43df-9c32-c4984771f22f" providerId="ADAL" clId="{D8A1653C-9070-4E45-963D-BA32DBF9BE02}" dt="2023-05-17T13:07:56.211" v="642" actId="26606"/>
          <ac:spMkLst>
            <pc:docMk/>
            <pc:sldMk cId="3110708268" sldId="267"/>
            <ac:spMk id="13" creationId="{CD8B4F24-440B-49E9-B85D-733523DC064B}"/>
          </ac:spMkLst>
        </pc:spChg>
        <pc:spChg chg="add del">
          <ac:chgData name="Larissa dos Santos Manrique" userId="efc4171e-1c07-43df-9c32-c4984771f22f" providerId="ADAL" clId="{D8A1653C-9070-4E45-963D-BA32DBF9BE02}" dt="2023-05-17T13:08:05.563" v="647" actId="26606"/>
          <ac:spMkLst>
            <pc:docMk/>
            <pc:sldMk cId="3110708268" sldId="267"/>
            <ac:spMk id="18" creationId="{2B97F24A-32CE-4C1C-A50D-3016B394DCFB}"/>
          </ac:spMkLst>
        </pc:spChg>
        <pc:spChg chg="add del">
          <ac:chgData name="Larissa dos Santos Manrique" userId="efc4171e-1c07-43df-9c32-c4984771f22f" providerId="ADAL" clId="{D8A1653C-9070-4E45-963D-BA32DBF9BE02}" dt="2023-05-17T13:08:05.563" v="647" actId="26606"/>
          <ac:spMkLst>
            <pc:docMk/>
            <pc:sldMk cId="3110708268" sldId="267"/>
            <ac:spMk id="20" creationId="{6357EC4F-235E-4222-A36F-C7878ACE37F2}"/>
          </ac:spMkLst>
        </pc:spChg>
        <pc:spChg chg="add">
          <ac:chgData name="Larissa dos Santos Manrique" userId="efc4171e-1c07-43df-9c32-c4984771f22f" providerId="ADAL" clId="{D8A1653C-9070-4E45-963D-BA32DBF9BE02}" dt="2023-05-17T13:08:05.563" v="647" actId="26606"/>
          <ac:spMkLst>
            <pc:docMk/>
            <pc:sldMk cId="3110708268" sldId="267"/>
            <ac:spMk id="25" creationId="{2B97F24A-32CE-4C1C-A50D-3016B394DCFB}"/>
          </ac:spMkLst>
        </pc:spChg>
        <pc:spChg chg="add">
          <ac:chgData name="Larissa dos Santos Manrique" userId="efc4171e-1c07-43df-9c32-c4984771f22f" providerId="ADAL" clId="{D8A1653C-9070-4E45-963D-BA32DBF9BE02}" dt="2023-05-17T13:08:05.563" v="647" actId="26606"/>
          <ac:spMkLst>
            <pc:docMk/>
            <pc:sldMk cId="3110708268" sldId="267"/>
            <ac:spMk id="27" creationId="{6357EC4F-235E-4222-A36F-C7878ACE37F2}"/>
          </ac:spMkLst>
        </pc:spChg>
        <pc:spChg chg="del">
          <ac:chgData name="Larissa dos Santos Manrique" userId="efc4171e-1c07-43df-9c32-c4984771f22f" providerId="ADAL" clId="{D8A1653C-9070-4E45-963D-BA32DBF9BE02}" dt="2023-05-24T13:11:17.638" v="1241" actId="26606"/>
          <ac:spMkLst>
            <pc:docMk/>
            <pc:sldMk cId="3110708268" sldId="267"/>
            <ac:spMk id="57" creationId="{1574D71B-7917-4BD7-887C-1D652DB0DFC4}"/>
          </ac:spMkLst>
        </pc:spChg>
        <pc:spChg chg="del">
          <ac:chgData name="Larissa dos Santos Manrique" userId="efc4171e-1c07-43df-9c32-c4984771f22f" providerId="ADAL" clId="{D8A1653C-9070-4E45-963D-BA32DBF9BE02}" dt="2023-05-24T13:11:17.638" v="1241" actId="26606"/>
          <ac:spMkLst>
            <pc:docMk/>
            <pc:sldMk cId="3110708268" sldId="267"/>
            <ac:spMk id="58" creationId="{99413ED5-9ED4-4772-BCE4-2BCAE6B12E35}"/>
          </ac:spMkLst>
        </pc:spChg>
        <pc:spChg chg="del">
          <ac:chgData name="Larissa dos Santos Manrique" userId="efc4171e-1c07-43df-9c32-c4984771f22f" providerId="ADAL" clId="{D8A1653C-9070-4E45-963D-BA32DBF9BE02}" dt="2023-05-24T13:11:17.638" v="1241" actId="26606"/>
          <ac:spMkLst>
            <pc:docMk/>
            <pc:sldMk cId="3110708268" sldId="267"/>
            <ac:spMk id="59" creationId="{04357C93-F0CB-4A1C-8F77-4E9063789819}"/>
          </ac:spMkLst>
        </pc:spChg>
        <pc:spChg chg="del">
          <ac:chgData name="Larissa dos Santos Manrique" userId="efc4171e-1c07-43df-9c32-c4984771f22f" providerId="ADAL" clId="{D8A1653C-9070-4E45-963D-BA32DBF9BE02}" dt="2023-05-24T13:11:17.638" v="1241" actId="26606"/>
          <ac:spMkLst>
            <pc:docMk/>
            <pc:sldMk cId="3110708268" sldId="267"/>
            <ac:spMk id="60" creationId="{6CF143E5-57C3-46A3-91A2-EDAA7A8E6A75}"/>
          </ac:spMkLst>
        </pc:spChg>
        <pc:spChg chg="add">
          <ac:chgData name="Larissa dos Santos Manrique" userId="efc4171e-1c07-43df-9c32-c4984771f22f" providerId="ADAL" clId="{D8A1653C-9070-4E45-963D-BA32DBF9BE02}" dt="2023-05-24T13:11:17.638" v="1241" actId="26606"/>
          <ac:spMkLst>
            <pc:docMk/>
            <pc:sldMk cId="3110708268" sldId="267"/>
            <ac:spMk id="65" creationId="{91DC6ABD-215C-4EA8-A483-CEF5B99AB385}"/>
          </ac:spMkLst>
        </pc:spChg>
        <pc:spChg chg="add">
          <ac:chgData name="Larissa dos Santos Manrique" userId="efc4171e-1c07-43df-9c32-c4984771f22f" providerId="ADAL" clId="{D8A1653C-9070-4E45-963D-BA32DBF9BE02}" dt="2023-05-24T13:11:17.638" v="1241" actId="26606"/>
          <ac:spMkLst>
            <pc:docMk/>
            <pc:sldMk cId="3110708268" sldId="267"/>
            <ac:spMk id="71" creationId="{04357C93-F0CB-4A1C-8F77-4E9063789819}"/>
          </ac:spMkLst>
        </pc:spChg>
        <pc:grpChg chg="add">
          <ac:chgData name="Larissa dos Santos Manrique" userId="efc4171e-1c07-43df-9c32-c4984771f22f" providerId="ADAL" clId="{D8A1653C-9070-4E45-963D-BA32DBF9BE02}" dt="2023-05-24T13:11:17.638" v="1241" actId="26606"/>
          <ac:grpSpMkLst>
            <pc:docMk/>
            <pc:sldMk cId="3110708268" sldId="267"/>
            <ac:grpSpMk id="67" creationId="{3AF6A671-C637-4547-85F4-51B6D1881399}"/>
          </ac:grpSpMkLst>
        </pc:grpChg>
        <pc:picChg chg="add del mod">
          <ac:chgData name="Larissa dos Santos Manrique" userId="efc4171e-1c07-43df-9c32-c4984771f22f" providerId="ADAL" clId="{D8A1653C-9070-4E45-963D-BA32DBF9BE02}" dt="2023-05-17T13:01:49.559" v="628" actId="478"/>
          <ac:picMkLst>
            <pc:docMk/>
            <pc:sldMk cId="3110708268" sldId="267"/>
            <ac:picMk id="4" creationId="{CB1A8114-7B81-9EA3-8099-5D9FFC314418}"/>
          </ac:picMkLst>
        </pc:picChg>
        <pc:picChg chg="add mod">
          <ac:chgData name="Larissa dos Santos Manrique" userId="efc4171e-1c07-43df-9c32-c4984771f22f" providerId="ADAL" clId="{D8A1653C-9070-4E45-963D-BA32DBF9BE02}" dt="2023-05-24T13:11:17.638" v="1241" actId="26606"/>
          <ac:picMkLst>
            <pc:docMk/>
            <pc:sldMk cId="3110708268" sldId="267"/>
            <ac:picMk id="5" creationId="{103925D2-730C-A9A3-D679-7FA5C787AF4F}"/>
          </ac:picMkLst>
        </pc:picChg>
      </pc:sldChg>
      <pc:sldChg chg="del">
        <pc:chgData name="Larissa dos Santos Manrique" userId="efc4171e-1c07-43df-9c32-c4984771f22f" providerId="ADAL" clId="{D8A1653C-9070-4E45-963D-BA32DBF9BE02}" dt="2023-05-17T12:48:50.131" v="577" actId="47"/>
        <pc:sldMkLst>
          <pc:docMk/>
          <pc:sldMk cId="3636579816" sldId="267"/>
        </pc:sldMkLst>
      </pc:sldChg>
      <pc:sldChg chg="addSp delSp modSp new del mod setBg">
        <pc:chgData name="Larissa dos Santos Manrique" userId="efc4171e-1c07-43df-9c32-c4984771f22f" providerId="ADAL" clId="{D8A1653C-9070-4E45-963D-BA32DBF9BE02}" dt="2023-05-17T13:14:22.762" v="718" actId="47"/>
        <pc:sldMkLst>
          <pc:docMk/>
          <pc:sldMk cId="2141465313" sldId="268"/>
        </pc:sldMkLst>
        <pc:spChg chg="mod">
          <ac:chgData name="Larissa dos Santos Manrique" userId="efc4171e-1c07-43df-9c32-c4984771f22f" providerId="ADAL" clId="{D8A1653C-9070-4E45-963D-BA32DBF9BE02}" dt="2023-05-17T13:11:28.268" v="695" actId="26606"/>
          <ac:spMkLst>
            <pc:docMk/>
            <pc:sldMk cId="2141465313" sldId="268"/>
            <ac:spMk id="2" creationId="{FA4B8FDB-1408-B052-4E7C-B6BF81FD07DD}"/>
          </ac:spMkLst>
        </pc:spChg>
        <pc:spChg chg="del">
          <ac:chgData name="Larissa dos Santos Manrique" userId="efc4171e-1c07-43df-9c32-c4984771f22f" providerId="ADAL" clId="{D8A1653C-9070-4E45-963D-BA32DBF9BE02}" dt="2023-05-17T13:09:14.298" v="660" actId="478"/>
          <ac:spMkLst>
            <pc:docMk/>
            <pc:sldMk cId="2141465313" sldId="268"/>
            <ac:spMk id="3" creationId="{6D113E34-471B-4E15-B439-8EE42C7A62FF}"/>
          </ac:spMkLst>
        </pc:spChg>
        <pc:spChg chg="add del">
          <ac:chgData name="Larissa dos Santos Manrique" userId="efc4171e-1c07-43df-9c32-c4984771f22f" providerId="ADAL" clId="{D8A1653C-9070-4E45-963D-BA32DBF9BE02}" dt="2023-05-17T13:09:28.720" v="663" actId="26606"/>
          <ac:spMkLst>
            <pc:docMk/>
            <pc:sldMk cId="2141465313" sldId="268"/>
            <ac:spMk id="9" creationId="{93245F62-CCC4-49E4-B95B-EA6C1E790510}"/>
          </ac:spMkLst>
        </pc:spChg>
        <pc:spChg chg="add del">
          <ac:chgData name="Larissa dos Santos Manrique" userId="efc4171e-1c07-43df-9c32-c4984771f22f" providerId="ADAL" clId="{D8A1653C-9070-4E45-963D-BA32DBF9BE02}" dt="2023-05-17T13:09:28.720" v="663" actId="26606"/>
          <ac:spMkLst>
            <pc:docMk/>
            <pc:sldMk cId="2141465313" sldId="268"/>
            <ac:spMk id="11" creationId="{E6C0DD6B-6AA3-448F-9B99-8386295BC1B4}"/>
          </ac:spMkLst>
        </pc:spChg>
        <pc:spChg chg="add del">
          <ac:chgData name="Larissa dos Santos Manrique" userId="efc4171e-1c07-43df-9c32-c4984771f22f" providerId="ADAL" clId="{D8A1653C-9070-4E45-963D-BA32DBF9BE02}" dt="2023-05-17T13:09:31.171" v="665" actId="26606"/>
          <ac:spMkLst>
            <pc:docMk/>
            <pc:sldMk cId="2141465313" sldId="268"/>
            <ac:spMk id="13" creationId="{D07DD2DE-F619-49DD-B5E7-03A290FF4ED1}"/>
          </ac:spMkLst>
        </pc:spChg>
        <pc:spChg chg="add del">
          <ac:chgData name="Larissa dos Santos Manrique" userId="efc4171e-1c07-43df-9c32-c4984771f22f" providerId="ADAL" clId="{D8A1653C-9070-4E45-963D-BA32DBF9BE02}" dt="2023-05-17T13:09:31.171" v="665" actId="26606"/>
          <ac:spMkLst>
            <pc:docMk/>
            <pc:sldMk cId="2141465313" sldId="268"/>
            <ac:spMk id="14" creationId="{A8384FB5-9ADC-4DDC-881B-597D56F5B15D}"/>
          </ac:spMkLst>
        </pc:spChg>
        <pc:spChg chg="add del">
          <ac:chgData name="Larissa dos Santos Manrique" userId="efc4171e-1c07-43df-9c32-c4984771f22f" providerId="ADAL" clId="{D8A1653C-9070-4E45-963D-BA32DBF9BE02}" dt="2023-05-17T13:09:31.171" v="665" actId="26606"/>
          <ac:spMkLst>
            <pc:docMk/>
            <pc:sldMk cId="2141465313" sldId="268"/>
            <ac:spMk id="15" creationId="{85149191-5F60-4A28-AAFF-039F96B0F3EC}"/>
          </ac:spMkLst>
        </pc:spChg>
        <pc:spChg chg="add del">
          <ac:chgData name="Larissa dos Santos Manrique" userId="efc4171e-1c07-43df-9c32-c4984771f22f" providerId="ADAL" clId="{D8A1653C-9070-4E45-963D-BA32DBF9BE02}" dt="2023-05-17T13:09:31.171" v="665" actId="26606"/>
          <ac:spMkLst>
            <pc:docMk/>
            <pc:sldMk cId="2141465313" sldId="268"/>
            <ac:spMk id="16" creationId="{91E5A9A7-95C6-4F4F-B00E-C82E07FE62EF}"/>
          </ac:spMkLst>
        </pc:spChg>
        <pc:spChg chg="add del">
          <ac:chgData name="Larissa dos Santos Manrique" userId="efc4171e-1c07-43df-9c32-c4984771f22f" providerId="ADAL" clId="{D8A1653C-9070-4E45-963D-BA32DBF9BE02}" dt="2023-05-17T13:09:31.171" v="665" actId="26606"/>
          <ac:spMkLst>
            <pc:docMk/>
            <pc:sldMk cId="2141465313" sldId="268"/>
            <ac:spMk id="17" creationId="{F8260ED5-17F7-4158-B241-D51DD4CF1B7E}"/>
          </ac:spMkLst>
        </pc:spChg>
        <pc:spChg chg="add del">
          <ac:chgData name="Larissa dos Santos Manrique" userId="efc4171e-1c07-43df-9c32-c4984771f22f" providerId="ADAL" clId="{D8A1653C-9070-4E45-963D-BA32DBF9BE02}" dt="2023-05-17T13:09:33.350" v="669" actId="26606"/>
          <ac:spMkLst>
            <pc:docMk/>
            <pc:sldMk cId="2141465313" sldId="268"/>
            <ac:spMk id="18" creationId="{19C9EAEA-39D0-4B0E-A0EB-51E7B26740B1}"/>
          </ac:spMkLst>
        </pc:spChg>
        <pc:spChg chg="add del">
          <ac:chgData name="Larissa dos Santos Manrique" userId="efc4171e-1c07-43df-9c32-c4984771f22f" providerId="ADAL" clId="{D8A1653C-9070-4E45-963D-BA32DBF9BE02}" dt="2023-05-17T13:09:32.246" v="667" actId="26606"/>
          <ac:spMkLst>
            <pc:docMk/>
            <pc:sldMk cId="2141465313" sldId="268"/>
            <ac:spMk id="19" creationId="{5DCB5928-DC7D-4612-9922-441966E15627}"/>
          </ac:spMkLst>
        </pc:spChg>
        <pc:spChg chg="add del">
          <ac:chgData name="Larissa dos Santos Manrique" userId="efc4171e-1c07-43df-9c32-c4984771f22f" providerId="ADAL" clId="{D8A1653C-9070-4E45-963D-BA32DBF9BE02}" dt="2023-05-17T13:09:32.246" v="667" actId="26606"/>
          <ac:spMkLst>
            <pc:docMk/>
            <pc:sldMk cId="2141465313" sldId="268"/>
            <ac:spMk id="20" creationId="{682C1161-1736-45EC-99B7-33F3CAE9D517}"/>
          </ac:spMkLst>
        </pc:spChg>
        <pc:spChg chg="add del">
          <ac:chgData name="Larissa dos Santos Manrique" userId="efc4171e-1c07-43df-9c32-c4984771f22f" providerId="ADAL" clId="{D8A1653C-9070-4E45-963D-BA32DBF9BE02}" dt="2023-05-17T13:09:32.246" v="667" actId="26606"/>
          <ac:spMkLst>
            <pc:docMk/>
            <pc:sldMk cId="2141465313" sldId="268"/>
            <ac:spMk id="21" creationId="{84D4DDB8-B68F-45B0-9F62-C4279996F672}"/>
          </ac:spMkLst>
        </pc:spChg>
        <pc:spChg chg="add del">
          <ac:chgData name="Larissa dos Santos Manrique" userId="efc4171e-1c07-43df-9c32-c4984771f22f" providerId="ADAL" clId="{D8A1653C-9070-4E45-963D-BA32DBF9BE02}" dt="2023-05-17T13:09:32.246" v="667" actId="26606"/>
          <ac:spMkLst>
            <pc:docMk/>
            <pc:sldMk cId="2141465313" sldId="268"/>
            <ac:spMk id="22" creationId="{AF2F604E-43BE-4DC3-B983-E071523364F8}"/>
          </ac:spMkLst>
        </pc:spChg>
        <pc:spChg chg="add del">
          <ac:chgData name="Larissa dos Santos Manrique" userId="efc4171e-1c07-43df-9c32-c4984771f22f" providerId="ADAL" clId="{D8A1653C-9070-4E45-963D-BA32DBF9BE02}" dt="2023-05-17T13:09:32.246" v="667" actId="26606"/>
          <ac:spMkLst>
            <pc:docMk/>
            <pc:sldMk cId="2141465313" sldId="268"/>
            <ac:spMk id="23" creationId="{08C9B587-E65E-4B52-B37C-ABEBB6E87928}"/>
          </ac:spMkLst>
        </pc:spChg>
        <pc:spChg chg="add del">
          <ac:chgData name="Larissa dos Santos Manrique" userId="efc4171e-1c07-43df-9c32-c4984771f22f" providerId="ADAL" clId="{D8A1653C-9070-4E45-963D-BA32DBF9BE02}" dt="2023-05-17T13:09:33.350" v="669" actId="26606"/>
          <ac:spMkLst>
            <pc:docMk/>
            <pc:sldMk cId="2141465313" sldId="268"/>
            <ac:spMk id="25" creationId="{47942995-B07F-4636-9A06-C6A104B260A8}"/>
          </ac:spMkLst>
        </pc:spChg>
        <pc:spChg chg="add del">
          <ac:chgData name="Larissa dos Santos Manrique" userId="efc4171e-1c07-43df-9c32-c4984771f22f" providerId="ADAL" clId="{D8A1653C-9070-4E45-963D-BA32DBF9BE02}" dt="2023-05-17T13:09:33.350" v="669" actId="26606"/>
          <ac:spMkLst>
            <pc:docMk/>
            <pc:sldMk cId="2141465313" sldId="268"/>
            <ac:spMk id="29" creationId="{B81933D1-5615-42C7-9C0B-4EB7105CCE2D}"/>
          </ac:spMkLst>
        </pc:spChg>
        <pc:spChg chg="add del">
          <ac:chgData name="Larissa dos Santos Manrique" userId="efc4171e-1c07-43df-9c32-c4984771f22f" providerId="ADAL" clId="{D8A1653C-9070-4E45-963D-BA32DBF9BE02}" dt="2023-05-17T13:09:38.650" v="671" actId="26606"/>
          <ac:spMkLst>
            <pc:docMk/>
            <pc:sldMk cId="2141465313" sldId="268"/>
            <ac:spMk id="31" creationId="{5DCB5928-DC7D-4612-9922-441966E15627}"/>
          </ac:spMkLst>
        </pc:spChg>
        <pc:spChg chg="add del">
          <ac:chgData name="Larissa dos Santos Manrique" userId="efc4171e-1c07-43df-9c32-c4984771f22f" providerId="ADAL" clId="{D8A1653C-9070-4E45-963D-BA32DBF9BE02}" dt="2023-05-17T13:09:38.650" v="671" actId="26606"/>
          <ac:spMkLst>
            <pc:docMk/>
            <pc:sldMk cId="2141465313" sldId="268"/>
            <ac:spMk id="32" creationId="{682C1161-1736-45EC-99B7-33F3CAE9D517}"/>
          </ac:spMkLst>
        </pc:spChg>
        <pc:spChg chg="add del">
          <ac:chgData name="Larissa dos Santos Manrique" userId="efc4171e-1c07-43df-9c32-c4984771f22f" providerId="ADAL" clId="{D8A1653C-9070-4E45-963D-BA32DBF9BE02}" dt="2023-05-17T13:09:38.650" v="671" actId="26606"/>
          <ac:spMkLst>
            <pc:docMk/>
            <pc:sldMk cId="2141465313" sldId="268"/>
            <ac:spMk id="33" creationId="{84D4DDB8-B68F-45B0-9F62-C4279996F672}"/>
          </ac:spMkLst>
        </pc:spChg>
        <pc:spChg chg="add del">
          <ac:chgData name="Larissa dos Santos Manrique" userId="efc4171e-1c07-43df-9c32-c4984771f22f" providerId="ADAL" clId="{D8A1653C-9070-4E45-963D-BA32DBF9BE02}" dt="2023-05-17T13:09:38.650" v="671" actId="26606"/>
          <ac:spMkLst>
            <pc:docMk/>
            <pc:sldMk cId="2141465313" sldId="268"/>
            <ac:spMk id="34" creationId="{AF2F604E-43BE-4DC3-B983-E071523364F8}"/>
          </ac:spMkLst>
        </pc:spChg>
        <pc:spChg chg="add del">
          <ac:chgData name="Larissa dos Santos Manrique" userId="efc4171e-1c07-43df-9c32-c4984771f22f" providerId="ADAL" clId="{D8A1653C-9070-4E45-963D-BA32DBF9BE02}" dt="2023-05-17T13:09:38.650" v="671" actId="26606"/>
          <ac:spMkLst>
            <pc:docMk/>
            <pc:sldMk cId="2141465313" sldId="268"/>
            <ac:spMk id="35" creationId="{08C9B587-E65E-4B52-B37C-ABEBB6E87928}"/>
          </ac:spMkLst>
        </pc:spChg>
        <pc:spChg chg="add del">
          <ac:chgData name="Larissa dos Santos Manrique" userId="efc4171e-1c07-43df-9c32-c4984771f22f" providerId="ADAL" clId="{D8A1653C-9070-4E45-963D-BA32DBF9BE02}" dt="2023-05-17T13:09:40.562" v="673" actId="26606"/>
          <ac:spMkLst>
            <pc:docMk/>
            <pc:sldMk cId="2141465313" sldId="268"/>
            <ac:spMk id="37" creationId="{93245F62-CCC4-49E4-B95B-EA6C1E790510}"/>
          </ac:spMkLst>
        </pc:spChg>
        <pc:spChg chg="add del">
          <ac:chgData name="Larissa dos Santos Manrique" userId="efc4171e-1c07-43df-9c32-c4984771f22f" providerId="ADAL" clId="{D8A1653C-9070-4E45-963D-BA32DBF9BE02}" dt="2023-05-17T13:09:40.562" v="673" actId="26606"/>
          <ac:spMkLst>
            <pc:docMk/>
            <pc:sldMk cId="2141465313" sldId="268"/>
            <ac:spMk id="38" creationId="{E6C0DD6B-6AA3-448F-9B99-8386295BC1B4}"/>
          </ac:spMkLst>
        </pc:spChg>
        <pc:spChg chg="add del">
          <ac:chgData name="Larissa dos Santos Manrique" userId="efc4171e-1c07-43df-9c32-c4984771f22f" providerId="ADAL" clId="{D8A1653C-9070-4E45-963D-BA32DBF9BE02}" dt="2023-05-17T13:10:05.418" v="675" actId="26606"/>
          <ac:spMkLst>
            <pc:docMk/>
            <pc:sldMk cId="2141465313" sldId="268"/>
            <ac:spMk id="40" creationId="{6753252F-4873-4F63-801D-CC719279A7D5}"/>
          </ac:spMkLst>
        </pc:spChg>
        <pc:spChg chg="add del">
          <ac:chgData name="Larissa dos Santos Manrique" userId="efc4171e-1c07-43df-9c32-c4984771f22f" providerId="ADAL" clId="{D8A1653C-9070-4E45-963D-BA32DBF9BE02}" dt="2023-05-17T13:10:05.418" v="675" actId="26606"/>
          <ac:spMkLst>
            <pc:docMk/>
            <pc:sldMk cId="2141465313" sldId="268"/>
            <ac:spMk id="41" creationId="{047C8CCB-F95D-4249-92DD-651249D3535A}"/>
          </ac:spMkLst>
        </pc:spChg>
        <pc:spChg chg="add del">
          <ac:chgData name="Larissa dos Santos Manrique" userId="efc4171e-1c07-43df-9c32-c4984771f22f" providerId="ADAL" clId="{D8A1653C-9070-4E45-963D-BA32DBF9BE02}" dt="2023-05-17T13:10:12.607" v="677" actId="26606"/>
          <ac:spMkLst>
            <pc:docMk/>
            <pc:sldMk cId="2141465313" sldId="268"/>
            <ac:spMk id="43" creationId="{73C994B4-9721-4148-9EEC-6793CECDE8DD}"/>
          </ac:spMkLst>
        </pc:spChg>
        <pc:spChg chg="add del">
          <ac:chgData name="Larissa dos Santos Manrique" userId="efc4171e-1c07-43df-9c32-c4984771f22f" providerId="ADAL" clId="{D8A1653C-9070-4E45-963D-BA32DBF9BE02}" dt="2023-05-17T13:10:12.607" v="677" actId="26606"/>
          <ac:spMkLst>
            <pc:docMk/>
            <pc:sldMk cId="2141465313" sldId="268"/>
            <ac:spMk id="44" creationId="{F9D95E49-763A-4886-B038-82F734740554}"/>
          </ac:spMkLst>
        </pc:spChg>
        <pc:spChg chg="add del">
          <ac:chgData name="Larissa dos Santos Manrique" userId="efc4171e-1c07-43df-9c32-c4984771f22f" providerId="ADAL" clId="{D8A1653C-9070-4E45-963D-BA32DBF9BE02}" dt="2023-05-17T13:10:12.607" v="677" actId="26606"/>
          <ac:spMkLst>
            <pc:docMk/>
            <pc:sldMk cId="2141465313" sldId="268"/>
            <ac:spMk id="45" creationId="{B28EC6A1-D299-4AFF-AD16-9ADC9A31F2F1}"/>
          </ac:spMkLst>
        </pc:spChg>
        <pc:spChg chg="add del">
          <ac:chgData name="Larissa dos Santos Manrique" userId="efc4171e-1c07-43df-9c32-c4984771f22f" providerId="ADAL" clId="{D8A1653C-9070-4E45-963D-BA32DBF9BE02}" dt="2023-05-17T13:10:12.607" v="677" actId="26606"/>
          <ac:spMkLst>
            <pc:docMk/>
            <pc:sldMk cId="2141465313" sldId="268"/>
            <ac:spMk id="46" creationId="{285EE6CD-C61E-4F22-9787-1ADF1D3EB25E}"/>
          </ac:spMkLst>
        </pc:spChg>
        <pc:spChg chg="add del">
          <ac:chgData name="Larissa dos Santos Manrique" userId="efc4171e-1c07-43df-9c32-c4984771f22f" providerId="ADAL" clId="{D8A1653C-9070-4E45-963D-BA32DBF9BE02}" dt="2023-05-17T13:10:27.836" v="679" actId="26606"/>
          <ac:spMkLst>
            <pc:docMk/>
            <pc:sldMk cId="2141465313" sldId="268"/>
            <ac:spMk id="50" creationId="{1707FC24-6981-43D9-B525-C7832BA22463}"/>
          </ac:spMkLst>
        </pc:spChg>
        <pc:spChg chg="add del">
          <ac:chgData name="Larissa dos Santos Manrique" userId="efc4171e-1c07-43df-9c32-c4984771f22f" providerId="ADAL" clId="{D8A1653C-9070-4E45-963D-BA32DBF9BE02}" dt="2023-05-17T13:10:37.945" v="681" actId="26606"/>
          <ac:spMkLst>
            <pc:docMk/>
            <pc:sldMk cId="2141465313" sldId="268"/>
            <ac:spMk id="52" creationId="{BA79A7CF-01AF-4178-9369-94E0C90EB046}"/>
          </ac:spMkLst>
        </pc:spChg>
        <pc:spChg chg="add del">
          <ac:chgData name="Larissa dos Santos Manrique" userId="efc4171e-1c07-43df-9c32-c4984771f22f" providerId="ADAL" clId="{D8A1653C-9070-4E45-963D-BA32DBF9BE02}" dt="2023-05-17T13:10:37.945" v="681" actId="26606"/>
          <ac:spMkLst>
            <pc:docMk/>
            <pc:sldMk cId="2141465313" sldId="268"/>
            <ac:spMk id="53" creationId="{99413ED5-9ED4-4772-BCE4-2BCAE6B12E35}"/>
          </ac:spMkLst>
        </pc:spChg>
        <pc:spChg chg="add del">
          <ac:chgData name="Larissa dos Santos Manrique" userId="efc4171e-1c07-43df-9c32-c4984771f22f" providerId="ADAL" clId="{D8A1653C-9070-4E45-963D-BA32DBF9BE02}" dt="2023-05-17T13:10:37.945" v="681" actId="26606"/>
          <ac:spMkLst>
            <pc:docMk/>
            <pc:sldMk cId="2141465313" sldId="268"/>
            <ac:spMk id="54" creationId="{04357C93-F0CB-4A1C-8F77-4E9063789819}"/>
          </ac:spMkLst>
        </pc:spChg>
        <pc:spChg chg="add del">
          <ac:chgData name="Larissa dos Santos Manrique" userId="efc4171e-1c07-43df-9c32-c4984771f22f" providerId="ADAL" clId="{D8A1653C-9070-4E45-963D-BA32DBF9BE02}" dt="2023-05-17T13:10:37.945" v="681" actId="26606"/>
          <ac:spMkLst>
            <pc:docMk/>
            <pc:sldMk cId="2141465313" sldId="268"/>
            <ac:spMk id="55" creationId="{90F533E9-6690-41A8-A372-4C6C622D028D}"/>
          </ac:spMkLst>
        </pc:spChg>
        <pc:spChg chg="add del">
          <ac:chgData name="Larissa dos Santos Manrique" userId="efc4171e-1c07-43df-9c32-c4984771f22f" providerId="ADAL" clId="{D8A1653C-9070-4E45-963D-BA32DBF9BE02}" dt="2023-05-17T13:10:45.432" v="683" actId="26606"/>
          <ac:spMkLst>
            <pc:docMk/>
            <pc:sldMk cId="2141465313" sldId="268"/>
            <ac:spMk id="57" creationId="{9B7AD9F6-8CE7-4299-8FC6-328F4DCD3FF9}"/>
          </ac:spMkLst>
        </pc:spChg>
        <pc:spChg chg="add del">
          <ac:chgData name="Larissa dos Santos Manrique" userId="efc4171e-1c07-43df-9c32-c4984771f22f" providerId="ADAL" clId="{D8A1653C-9070-4E45-963D-BA32DBF9BE02}" dt="2023-05-17T13:10:45.432" v="683" actId="26606"/>
          <ac:spMkLst>
            <pc:docMk/>
            <pc:sldMk cId="2141465313" sldId="268"/>
            <ac:spMk id="58" creationId="{3F9B0603-37C5-4312-AE4D-A3D015475403}"/>
          </ac:spMkLst>
        </pc:spChg>
        <pc:spChg chg="add del">
          <ac:chgData name="Larissa dos Santos Manrique" userId="efc4171e-1c07-43df-9c32-c4984771f22f" providerId="ADAL" clId="{D8A1653C-9070-4E45-963D-BA32DBF9BE02}" dt="2023-05-17T13:10:48.064" v="685" actId="26606"/>
          <ac:spMkLst>
            <pc:docMk/>
            <pc:sldMk cId="2141465313" sldId="268"/>
            <ac:spMk id="60" creationId="{A8384FB5-9ADC-4DDC-881B-597D56F5B15D}"/>
          </ac:spMkLst>
        </pc:spChg>
        <pc:spChg chg="add del">
          <ac:chgData name="Larissa dos Santos Manrique" userId="efc4171e-1c07-43df-9c32-c4984771f22f" providerId="ADAL" clId="{D8A1653C-9070-4E45-963D-BA32DBF9BE02}" dt="2023-05-17T13:10:48.064" v="685" actId="26606"/>
          <ac:spMkLst>
            <pc:docMk/>
            <pc:sldMk cId="2141465313" sldId="268"/>
            <ac:spMk id="61" creationId="{91E5A9A7-95C6-4F4F-B00E-C82E07FE62EF}"/>
          </ac:spMkLst>
        </pc:spChg>
        <pc:spChg chg="add del">
          <ac:chgData name="Larissa dos Santos Manrique" userId="efc4171e-1c07-43df-9c32-c4984771f22f" providerId="ADAL" clId="{D8A1653C-9070-4E45-963D-BA32DBF9BE02}" dt="2023-05-17T13:10:48.064" v="685" actId="26606"/>
          <ac:spMkLst>
            <pc:docMk/>
            <pc:sldMk cId="2141465313" sldId="268"/>
            <ac:spMk id="62" creationId="{D07DD2DE-F619-49DD-B5E7-03A290FF4ED1}"/>
          </ac:spMkLst>
        </pc:spChg>
        <pc:spChg chg="add del">
          <ac:chgData name="Larissa dos Santos Manrique" userId="efc4171e-1c07-43df-9c32-c4984771f22f" providerId="ADAL" clId="{D8A1653C-9070-4E45-963D-BA32DBF9BE02}" dt="2023-05-17T13:10:48.064" v="685" actId="26606"/>
          <ac:spMkLst>
            <pc:docMk/>
            <pc:sldMk cId="2141465313" sldId="268"/>
            <ac:spMk id="63" creationId="{85149191-5F60-4A28-AAFF-039F96B0F3EC}"/>
          </ac:spMkLst>
        </pc:spChg>
        <pc:spChg chg="add del">
          <ac:chgData name="Larissa dos Santos Manrique" userId="efc4171e-1c07-43df-9c32-c4984771f22f" providerId="ADAL" clId="{D8A1653C-9070-4E45-963D-BA32DBF9BE02}" dt="2023-05-17T13:10:48.064" v="685" actId="26606"/>
          <ac:spMkLst>
            <pc:docMk/>
            <pc:sldMk cId="2141465313" sldId="268"/>
            <ac:spMk id="64" creationId="{F8260ED5-17F7-4158-B241-D51DD4CF1B7E}"/>
          </ac:spMkLst>
        </pc:spChg>
        <pc:spChg chg="add del">
          <ac:chgData name="Larissa dos Santos Manrique" userId="efc4171e-1c07-43df-9c32-c4984771f22f" providerId="ADAL" clId="{D8A1653C-9070-4E45-963D-BA32DBF9BE02}" dt="2023-05-17T13:10:49.071" v="687" actId="26606"/>
          <ac:spMkLst>
            <pc:docMk/>
            <pc:sldMk cId="2141465313" sldId="268"/>
            <ac:spMk id="66" creationId="{6753252F-4873-4F63-801D-CC719279A7D5}"/>
          </ac:spMkLst>
        </pc:spChg>
        <pc:spChg chg="add del">
          <ac:chgData name="Larissa dos Santos Manrique" userId="efc4171e-1c07-43df-9c32-c4984771f22f" providerId="ADAL" clId="{D8A1653C-9070-4E45-963D-BA32DBF9BE02}" dt="2023-05-17T13:10:49.071" v="687" actId="26606"/>
          <ac:spMkLst>
            <pc:docMk/>
            <pc:sldMk cId="2141465313" sldId="268"/>
            <ac:spMk id="67" creationId="{047C8CCB-F95D-4249-92DD-651249D3535A}"/>
          </ac:spMkLst>
        </pc:spChg>
        <pc:spChg chg="add del">
          <ac:chgData name="Larissa dos Santos Manrique" userId="efc4171e-1c07-43df-9c32-c4984771f22f" providerId="ADAL" clId="{D8A1653C-9070-4E45-963D-BA32DBF9BE02}" dt="2023-05-17T13:11:28.268" v="695" actId="26606"/>
          <ac:spMkLst>
            <pc:docMk/>
            <pc:sldMk cId="2141465313" sldId="268"/>
            <ac:spMk id="69" creationId="{93245F62-CCC4-49E4-B95B-EA6C1E790510}"/>
          </ac:spMkLst>
        </pc:spChg>
        <pc:spChg chg="add del">
          <ac:chgData name="Larissa dos Santos Manrique" userId="efc4171e-1c07-43df-9c32-c4984771f22f" providerId="ADAL" clId="{D8A1653C-9070-4E45-963D-BA32DBF9BE02}" dt="2023-05-17T13:11:28.268" v="695" actId="26606"/>
          <ac:spMkLst>
            <pc:docMk/>
            <pc:sldMk cId="2141465313" sldId="268"/>
            <ac:spMk id="70" creationId="{E6C0DD6B-6AA3-448F-9B99-8386295BC1B4}"/>
          </ac:spMkLst>
        </pc:spChg>
        <pc:spChg chg="add del">
          <ac:chgData name="Larissa dos Santos Manrique" userId="efc4171e-1c07-43df-9c32-c4984771f22f" providerId="ADAL" clId="{D8A1653C-9070-4E45-963D-BA32DBF9BE02}" dt="2023-05-17T13:11:28.259" v="694" actId="26606"/>
          <ac:spMkLst>
            <pc:docMk/>
            <pc:sldMk cId="2141465313" sldId="268"/>
            <ac:spMk id="75" creationId="{9089EED9-F54D-4F20-A2C6-949DE4176959}"/>
          </ac:spMkLst>
        </pc:spChg>
        <pc:spChg chg="add del">
          <ac:chgData name="Larissa dos Santos Manrique" userId="efc4171e-1c07-43df-9c32-c4984771f22f" providerId="ADAL" clId="{D8A1653C-9070-4E45-963D-BA32DBF9BE02}" dt="2023-05-17T13:11:28.259" v="694" actId="26606"/>
          <ac:spMkLst>
            <pc:docMk/>
            <pc:sldMk cId="2141465313" sldId="268"/>
            <ac:spMk id="77" creationId="{1A85619E-59AB-4E59-8DD1-77D17FCB331C}"/>
          </ac:spMkLst>
        </pc:spChg>
        <pc:spChg chg="add del">
          <ac:chgData name="Larissa dos Santos Manrique" userId="efc4171e-1c07-43df-9c32-c4984771f22f" providerId="ADAL" clId="{D8A1653C-9070-4E45-963D-BA32DBF9BE02}" dt="2023-05-17T13:11:28.259" v="694" actId="26606"/>
          <ac:spMkLst>
            <pc:docMk/>
            <pc:sldMk cId="2141465313" sldId="268"/>
            <ac:spMk id="79" creationId="{B5AAC39E-8294-44DC-AB9F-2B9F22C397E1}"/>
          </ac:spMkLst>
        </pc:spChg>
        <pc:spChg chg="add del">
          <ac:chgData name="Larissa dos Santos Manrique" userId="efc4171e-1c07-43df-9c32-c4984771f22f" providerId="ADAL" clId="{D8A1653C-9070-4E45-963D-BA32DBF9BE02}" dt="2023-05-17T13:11:28.259" v="694" actId="26606"/>
          <ac:spMkLst>
            <pc:docMk/>
            <pc:sldMk cId="2141465313" sldId="268"/>
            <ac:spMk id="81" creationId="{11685A1B-C158-49A6-BF8F-0D48688527D1}"/>
          </ac:spMkLst>
        </pc:spChg>
        <pc:spChg chg="add">
          <ac:chgData name="Larissa dos Santos Manrique" userId="efc4171e-1c07-43df-9c32-c4984771f22f" providerId="ADAL" clId="{D8A1653C-9070-4E45-963D-BA32DBF9BE02}" dt="2023-05-17T13:11:28.268" v="695" actId="26606"/>
          <ac:spMkLst>
            <pc:docMk/>
            <pc:sldMk cId="2141465313" sldId="268"/>
            <ac:spMk id="83" creationId="{6753252F-4873-4F63-801D-CC719279A7D5}"/>
          </ac:spMkLst>
        </pc:spChg>
        <pc:spChg chg="add">
          <ac:chgData name="Larissa dos Santos Manrique" userId="efc4171e-1c07-43df-9c32-c4984771f22f" providerId="ADAL" clId="{D8A1653C-9070-4E45-963D-BA32DBF9BE02}" dt="2023-05-17T13:11:28.268" v="695" actId="26606"/>
          <ac:spMkLst>
            <pc:docMk/>
            <pc:sldMk cId="2141465313" sldId="268"/>
            <ac:spMk id="84" creationId="{047C8CCB-F95D-4249-92DD-651249D3535A}"/>
          </ac:spMkLst>
        </pc:spChg>
        <pc:grpChg chg="add del">
          <ac:chgData name="Larissa dos Santos Manrique" userId="efc4171e-1c07-43df-9c32-c4984771f22f" providerId="ADAL" clId="{D8A1653C-9070-4E45-963D-BA32DBF9BE02}" dt="2023-05-17T13:09:33.350" v="669" actId="26606"/>
          <ac:grpSpMkLst>
            <pc:docMk/>
            <pc:sldMk cId="2141465313" sldId="268"/>
            <ac:grpSpMk id="26" creationId="{032D8612-31EB-44CF-A1D0-14FD4C705424}"/>
          </ac:grpSpMkLst>
        </pc:grpChg>
        <pc:picChg chg="add del mod">
          <ac:chgData name="Larissa dos Santos Manrique" userId="efc4171e-1c07-43df-9c32-c4984771f22f" providerId="ADAL" clId="{D8A1653C-9070-4E45-963D-BA32DBF9BE02}" dt="2023-05-17T13:11:45.157" v="697" actId="21"/>
          <ac:picMkLst>
            <pc:docMk/>
            <pc:sldMk cId="2141465313" sldId="268"/>
            <ac:picMk id="4" creationId="{C69F49ED-DF5D-4EC8-2126-1389FE070303}"/>
          </ac:picMkLst>
        </pc:picChg>
        <pc:cxnChg chg="add del">
          <ac:chgData name="Larissa dos Santos Manrique" userId="efc4171e-1c07-43df-9c32-c4984771f22f" providerId="ADAL" clId="{D8A1653C-9070-4E45-963D-BA32DBF9BE02}" dt="2023-05-17T13:10:12.607" v="677" actId="26606"/>
          <ac:cxnSpMkLst>
            <pc:docMk/>
            <pc:sldMk cId="2141465313" sldId="268"/>
            <ac:cxnSpMk id="47" creationId="{5D28AB17-F6FA-4C53-B3E3-D0A39D4A33C0}"/>
          </ac:cxnSpMkLst>
        </pc:cxnChg>
        <pc:cxnChg chg="add del">
          <ac:chgData name="Larissa dos Santos Manrique" userId="efc4171e-1c07-43df-9c32-c4984771f22f" providerId="ADAL" clId="{D8A1653C-9070-4E45-963D-BA32DBF9BE02}" dt="2023-05-17T13:10:12.607" v="677" actId="26606"/>
          <ac:cxnSpMkLst>
            <pc:docMk/>
            <pc:sldMk cId="2141465313" sldId="268"/>
            <ac:cxnSpMk id="48" creationId="{3EFADC67-92A1-44FB-8691-D8CD71A21EFA}"/>
          </ac:cxnSpMkLst>
        </pc:cxnChg>
      </pc:sldChg>
      <pc:sldChg chg="addSp delSp modSp add mod modNotesTx">
        <pc:chgData name="Larissa dos Santos Manrique" userId="efc4171e-1c07-43df-9c32-c4984771f22f" providerId="ADAL" clId="{D8A1653C-9070-4E45-963D-BA32DBF9BE02}" dt="2023-05-31T12:49:55.931" v="1513" actId="20577"/>
        <pc:sldMkLst>
          <pc:docMk/>
          <pc:sldMk cId="737613209" sldId="269"/>
        </pc:sldMkLst>
        <pc:spChg chg="mod">
          <ac:chgData name="Larissa dos Santos Manrique" userId="efc4171e-1c07-43df-9c32-c4984771f22f" providerId="ADAL" clId="{D8A1653C-9070-4E45-963D-BA32DBF9BE02}" dt="2023-05-24T13:13:57.970" v="1263" actId="26606"/>
          <ac:spMkLst>
            <pc:docMk/>
            <pc:sldMk cId="737613209" sldId="269"/>
            <ac:spMk id="2" creationId="{7C6725D7-DF53-A224-C9D7-85CCD29588FC}"/>
          </ac:spMkLst>
        </pc:spChg>
        <pc:spChg chg="mod">
          <ac:chgData name="Larissa dos Santos Manrique" userId="efc4171e-1c07-43df-9c32-c4984771f22f" providerId="ADAL" clId="{D8A1653C-9070-4E45-963D-BA32DBF9BE02}" dt="2023-05-24T13:14:27.914" v="1287" actId="20577"/>
          <ac:spMkLst>
            <pc:docMk/>
            <pc:sldMk cId="737613209" sldId="269"/>
            <ac:spMk id="8" creationId="{769D934A-6311-415F-5DB2-5A7820593436}"/>
          </ac:spMkLst>
        </pc:spChg>
        <pc:spChg chg="del">
          <ac:chgData name="Larissa dos Santos Manrique" userId="efc4171e-1c07-43df-9c32-c4984771f22f" providerId="ADAL" clId="{D8A1653C-9070-4E45-963D-BA32DBF9BE02}" dt="2023-05-17T13:12:34.771" v="702" actId="26606"/>
          <ac:spMkLst>
            <pc:docMk/>
            <pc:sldMk cId="737613209" sldId="269"/>
            <ac:spMk id="25" creationId="{2B97F24A-32CE-4C1C-A50D-3016B394DCFB}"/>
          </ac:spMkLst>
        </pc:spChg>
        <pc:spChg chg="del">
          <ac:chgData name="Larissa dos Santos Manrique" userId="efc4171e-1c07-43df-9c32-c4984771f22f" providerId="ADAL" clId="{D8A1653C-9070-4E45-963D-BA32DBF9BE02}" dt="2023-05-17T13:12:34.771" v="702" actId="26606"/>
          <ac:spMkLst>
            <pc:docMk/>
            <pc:sldMk cId="737613209" sldId="269"/>
            <ac:spMk id="27" creationId="{6357EC4F-235E-4222-A36F-C7878ACE37F2}"/>
          </ac:spMkLst>
        </pc:spChg>
        <pc:spChg chg="add del">
          <ac:chgData name="Larissa dos Santos Manrique" userId="efc4171e-1c07-43df-9c32-c4984771f22f" providerId="ADAL" clId="{D8A1653C-9070-4E45-963D-BA32DBF9BE02}" dt="2023-05-17T13:16:43.393" v="727" actId="26606"/>
          <ac:spMkLst>
            <pc:docMk/>
            <pc:sldMk cId="737613209" sldId="269"/>
            <ac:spMk id="32" creationId="{2B97F24A-32CE-4C1C-A50D-3016B394DCFB}"/>
          </ac:spMkLst>
        </pc:spChg>
        <pc:spChg chg="add del">
          <ac:chgData name="Larissa dos Santos Manrique" userId="efc4171e-1c07-43df-9c32-c4984771f22f" providerId="ADAL" clId="{D8A1653C-9070-4E45-963D-BA32DBF9BE02}" dt="2023-05-17T13:16:43.393" v="727" actId="26606"/>
          <ac:spMkLst>
            <pc:docMk/>
            <pc:sldMk cId="737613209" sldId="269"/>
            <ac:spMk id="34" creationId="{CD8B4F24-440B-49E9-B85D-733523DC064B}"/>
          </ac:spMkLst>
        </pc:spChg>
        <pc:spChg chg="add">
          <ac:chgData name="Larissa dos Santos Manrique" userId="efc4171e-1c07-43df-9c32-c4984771f22f" providerId="ADAL" clId="{D8A1653C-9070-4E45-963D-BA32DBF9BE02}" dt="2023-05-17T13:16:43.393" v="727" actId="26606"/>
          <ac:spMkLst>
            <pc:docMk/>
            <pc:sldMk cId="737613209" sldId="269"/>
            <ac:spMk id="39" creationId="{2B97F24A-32CE-4C1C-A50D-3016B394DCFB}"/>
          </ac:spMkLst>
        </pc:spChg>
        <pc:spChg chg="add">
          <ac:chgData name="Larissa dos Santos Manrique" userId="efc4171e-1c07-43df-9c32-c4984771f22f" providerId="ADAL" clId="{D8A1653C-9070-4E45-963D-BA32DBF9BE02}" dt="2023-05-17T13:16:43.393" v="727" actId="26606"/>
          <ac:spMkLst>
            <pc:docMk/>
            <pc:sldMk cId="737613209" sldId="269"/>
            <ac:spMk id="41" creationId="{CD8B4F24-440B-49E9-B85D-733523DC064B}"/>
          </ac:spMkLst>
        </pc:spChg>
        <pc:spChg chg="add del">
          <ac:chgData name="Larissa dos Santos Manrique" userId="efc4171e-1c07-43df-9c32-c4984771f22f" providerId="ADAL" clId="{D8A1653C-9070-4E45-963D-BA32DBF9BE02}" dt="2023-05-24T13:13:57.970" v="1263" actId="26606"/>
          <ac:spMkLst>
            <pc:docMk/>
            <pc:sldMk cId="737613209" sldId="269"/>
            <ac:spMk id="71" creationId="{3756B343-807D-456E-AA26-80E96B75D13B}"/>
          </ac:spMkLst>
        </pc:spChg>
        <pc:spChg chg="add del">
          <ac:chgData name="Larissa dos Santos Manrique" userId="efc4171e-1c07-43df-9c32-c4984771f22f" providerId="ADAL" clId="{D8A1653C-9070-4E45-963D-BA32DBF9BE02}" dt="2023-05-24T13:13:57.970" v="1263" actId="26606"/>
          <ac:spMkLst>
            <pc:docMk/>
            <pc:sldMk cId="737613209" sldId="269"/>
            <ac:spMk id="73" creationId="{08980754-6F4B-43C9-B9BE-127B6BED6586}"/>
          </ac:spMkLst>
        </pc:spChg>
        <pc:spChg chg="add del">
          <ac:chgData name="Larissa dos Santos Manrique" userId="efc4171e-1c07-43df-9c32-c4984771f22f" providerId="ADAL" clId="{D8A1653C-9070-4E45-963D-BA32DBF9BE02}" dt="2023-05-24T13:13:57.970" v="1263" actId="26606"/>
          <ac:spMkLst>
            <pc:docMk/>
            <pc:sldMk cId="737613209" sldId="269"/>
            <ac:spMk id="75" creationId="{2C1BBA94-3F40-40AA-8BB9-E69E25E537C1}"/>
          </ac:spMkLst>
        </pc:spChg>
        <pc:spChg chg="add del">
          <ac:chgData name="Larissa dos Santos Manrique" userId="efc4171e-1c07-43df-9c32-c4984771f22f" providerId="ADAL" clId="{D8A1653C-9070-4E45-963D-BA32DBF9BE02}" dt="2023-05-24T13:13:57.970" v="1263" actId="26606"/>
          <ac:spMkLst>
            <pc:docMk/>
            <pc:sldMk cId="737613209" sldId="269"/>
            <ac:spMk id="77" creationId="{169CC832-2974-4E8D-90ED-3E2941BA7336}"/>
          </ac:spMkLst>
        </pc:spChg>
        <pc:spChg chg="add del">
          <ac:chgData name="Larissa dos Santos Manrique" userId="efc4171e-1c07-43df-9c32-c4984771f22f" providerId="ADAL" clId="{D8A1653C-9070-4E45-963D-BA32DBF9BE02}" dt="2023-05-24T13:13:57.970" v="1263" actId="26606"/>
          <ac:spMkLst>
            <pc:docMk/>
            <pc:sldMk cId="737613209" sldId="269"/>
            <ac:spMk id="79" creationId="{55222F96-971A-4F90-B841-6BAB416C7AC1}"/>
          </ac:spMkLst>
        </pc:spChg>
        <pc:spChg chg="add del">
          <ac:chgData name="Larissa dos Santos Manrique" userId="efc4171e-1c07-43df-9c32-c4984771f22f" providerId="ADAL" clId="{D8A1653C-9070-4E45-963D-BA32DBF9BE02}" dt="2023-05-24T13:13:57.970" v="1262" actId="26606"/>
          <ac:spMkLst>
            <pc:docMk/>
            <pc:sldMk cId="737613209" sldId="269"/>
            <ac:spMk id="81" creationId="{2B97F24A-32CE-4C1C-A50D-3016B394DCFB}"/>
          </ac:spMkLst>
        </pc:spChg>
        <pc:spChg chg="add del">
          <ac:chgData name="Larissa dos Santos Manrique" userId="efc4171e-1c07-43df-9c32-c4984771f22f" providerId="ADAL" clId="{D8A1653C-9070-4E45-963D-BA32DBF9BE02}" dt="2023-05-24T13:13:57.970" v="1262" actId="26606"/>
          <ac:spMkLst>
            <pc:docMk/>
            <pc:sldMk cId="737613209" sldId="269"/>
            <ac:spMk id="82" creationId="{CD8B4F24-440B-49E9-B85D-733523DC064B}"/>
          </ac:spMkLst>
        </pc:spChg>
        <pc:spChg chg="add del">
          <ac:chgData name="Larissa dos Santos Manrique" userId="efc4171e-1c07-43df-9c32-c4984771f22f" providerId="ADAL" clId="{D8A1653C-9070-4E45-963D-BA32DBF9BE02}" dt="2023-05-24T13:13:24.604" v="1259" actId="26606"/>
          <ac:spMkLst>
            <pc:docMk/>
            <pc:sldMk cId="737613209" sldId="269"/>
            <ac:spMk id="84" creationId="{B0B8DCBA-FEED-46EF-A140-35B904015B49}"/>
          </ac:spMkLst>
        </pc:spChg>
        <pc:spChg chg="add">
          <ac:chgData name="Larissa dos Santos Manrique" userId="efc4171e-1c07-43df-9c32-c4984771f22f" providerId="ADAL" clId="{D8A1653C-9070-4E45-963D-BA32DBF9BE02}" dt="2023-05-24T13:13:57.970" v="1263" actId="26606"/>
          <ac:spMkLst>
            <pc:docMk/>
            <pc:sldMk cId="737613209" sldId="269"/>
            <ac:spMk id="85" creationId="{6EFC920F-B85A-4068-BD93-41064EDE93D3}"/>
          </ac:spMkLst>
        </pc:spChg>
        <pc:spChg chg="add">
          <ac:chgData name="Larissa dos Santos Manrique" userId="efc4171e-1c07-43df-9c32-c4984771f22f" providerId="ADAL" clId="{D8A1653C-9070-4E45-963D-BA32DBF9BE02}" dt="2023-05-24T13:13:57.970" v="1263" actId="26606"/>
          <ac:spMkLst>
            <pc:docMk/>
            <pc:sldMk cId="737613209" sldId="269"/>
            <ac:spMk id="90" creationId="{CBC4F608-B4B8-48C3-9572-C0F061B1CD99}"/>
          </ac:spMkLst>
        </pc:spChg>
        <pc:spChg chg="add del">
          <ac:chgData name="Larissa dos Santos Manrique" userId="efc4171e-1c07-43df-9c32-c4984771f22f" providerId="ADAL" clId="{D8A1653C-9070-4E45-963D-BA32DBF9BE02}" dt="2023-05-24T13:13:24.604" v="1259" actId="26606"/>
          <ac:spMkLst>
            <pc:docMk/>
            <pc:sldMk cId="737613209" sldId="269"/>
            <ac:spMk id="91" creationId="{D5B0017B-2ECA-49AF-B397-DC140825DF8D}"/>
          </ac:spMkLst>
        </pc:spChg>
        <pc:spChg chg="add">
          <ac:chgData name="Larissa dos Santos Manrique" userId="efc4171e-1c07-43df-9c32-c4984771f22f" providerId="ADAL" clId="{D8A1653C-9070-4E45-963D-BA32DBF9BE02}" dt="2023-05-24T13:13:57.970" v="1263" actId="26606"/>
          <ac:spMkLst>
            <pc:docMk/>
            <pc:sldMk cId="737613209" sldId="269"/>
            <ac:spMk id="92" creationId="{1382A32C-5B0C-4B1C-A074-76C6DBCC9F87}"/>
          </ac:spMkLst>
        </pc:spChg>
        <pc:grpChg chg="add del">
          <ac:chgData name="Larissa dos Santos Manrique" userId="efc4171e-1c07-43df-9c32-c4984771f22f" providerId="ADAL" clId="{D8A1653C-9070-4E45-963D-BA32DBF9BE02}" dt="2023-05-24T13:13:24.604" v="1259" actId="26606"/>
          <ac:grpSpMkLst>
            <pc:docMk/>
            <pc:sldMk cId="737613209" sldId="269"/>
            <ac:grpSpMk id="86" creationId="{AE1C45F0-260A-458C-96ED-C1F6D2151219}"/>
          </ac:grpSpMkLst>
        </pc:grpChg>
        <pc:grpChg chg="add">
          <ac:chgData name="Larissa dos Santos Manrique" userId="efc4171e-1c07-43df-9c32-c4984771f22f" providerId="ADAL" clId="{D8A1653C-9070-4E45-963D-BA32DBF9BE02}" dt="2023-05-24T13:13:57.970" v="1263" actId="26606"/>
          <ac:grpSpMkLst>
            <pc:docMk/>
            <pc:sldMk cId="737613209" sldId="269"/>
            <ac:grpSpMk id="89" creationId="{1C559108-BBAE-426C-8564-051D2BA6DDC8}"/>
          </ac:grpSpMkLst>
        </pc:grpChg>
        <pc:picChg chg="add del mod">
          <ac:chgData name="Larissa dos Santos Manrique" userId="efc4171e-1c07-43df-9c32-c4984771f22f" providerId="ADAL" clId="{D8A1653C-9070-4E45-963D-BA32DBF9BE02}" dt="2023-05-17T13:12:00.364" v="700" actId="478"/>
          <ac:picMkLst>
            <pc:docMk/>
            <pc:sldMk cId="737613209" sldId="269"/>
            <ac:picMk id="3" creationId="{FAE333C1-BCC1-0E81-0EAD-FF4F715F4A57}"/>
          </ac:picMkLst>
        </pc:picChg>
        <pc:picChg chg="del">
          <ac:chgData name="Larissa dos Santos Manrique" userId="efc4171e-1c07-43df-9c32-c4984771f22f" providerId="ADAL" clId="{D8A1653C-9070-4E45-963D-BA32DBF9BE02}" dt="2023-05-17T13:11:48.238" v="698" actId="478"/>
          <ac:picMkLst>
            <pc:docMk/>
            <pc:sldMk cId="737613209" sldId="269"/>
            <ac:picMk id="5" creationId="{103925D2-730C-A9A3-D679-7FA5C787AF4F}"/>
          </ac:picMkLst>
        </pc:picChg>
        <pc:picChg chg="add mod ord">
          <ac:chgData name="Larissa dos Santos Manrique" userId="efc4171e-1c07-43df-9c32-c4984771f22f" providerId="ADAL" clId="{D8A1653C-9070-4E45-963D-BA32DBF9BE02}" dt="2023-05-24T13:13:57.970" v="1263" actId="26606"/>
          <ac:picMkLst>
            <pc:docMk/>
            <pc:sldMk cId="737613209" sldId="269"/>
            <ac:picMk id="6" creationId="{A09DF65E-7ADA-5143-9297-587414EF918E}"/>
          </ac:picMkLst>
        </pc:picChg>
        <pc:cxnChg chg="add del">
          <ac:chgData name="Larissa dos Santos Manrique" userId="efc4171e-1c07-43df-9c32-c4984771f22f" providerId="ADAL" clId="{D8A1653C-9070-4E45-963D-BA32DBF9BE02}" dt="2023-05-24T13:13:24.604" v="1259" actId="26606"/>
          <ac:cxnSpMkLst>
            <pc:docMk/>
            <pc:sldMk cId="737613209" sldId="269"/>
            <ac:cxnSpMk id="93" creationId="{6CF1BAF6-AD41-4082-B212-8A1F9A2E8779}"/>
          </ac:cxnSpMkLst>
        </pc:cxnChg>
      </pc:sldChg>
      <pc:sldChg chg="addSp delSp modSp mod modNotesTx">
        <pc:chgData name="Larissa dos Santos Manrique" userId="efc4171e-1c07-43df-9c32-c4984771f22f" providerId="ADAL" clId="{D8A1653C-9070-4E45-963D-BA32DBF9BE02}" dt="2023-06-06T10:36:41.159" v="2293" actId="1076"/>
        <pc:sldMkLst>
          <pc:docMk/>
          <pc:sldMk cId="337617196" sldId="272"/>
        </pc:sldMkLst>
        <pc:spChg chg="mod">
          <ac:chgData name="Larissa dos Santos Manrique" userId="efc4171e-1c07-43df-9c32-c4984771f22f" providerId="ADAL" clId="{D8A1653C-9070-4E45-963D-BA32DBF9BE02}" dt="2023-05-31T13:07:31.881" v="2042" actId="1076"/>
          <ac:spMkLst>
            <pc:docMk/>
            <pc:sldMk cId="337617196" sldId="272"/>
            <ac:spMk id="2" creationId="{5810143B-55F2-4EA3-1DCB-358DB13C86DD}"/>
          </ac:spMkLst>
        </pc:spChg>
        <pc:spChg chg="add del mod">
          <ac:chgData name="Larissa dos Santos Manrique" userId="efc4171e-1c07-43df-9c32-c4984771f22f" providerId="ADAL" clId="{D8A1653C-9070-4E45-963D-BA32DBF9BE02}" dt="2023-06-06T10:36:34.327" v="2292" actId="26606"/>
          <ac:spMkLst>
            <pc:docMk/>
            <pc:sldMk cId="337617196" sldId="272"/>
            <ac:spMk id="3" creationId="{7AC35C32-CFF4-913E-053C-6A730FBC0BFB}"/>
          </ac:spMkLst>
        </pc:spChg>
        <pc:graphicFrameChg chg="add del">
          <ac:chgData name="Larissa dos Santos Manrique" userId="efc4171e-1c07-43df-9c32-c4984771f22f" providerId="ADAL" clId="{D8A1653C-9070-4E45-963D-BA32DBF9BE02}" dt="2023-06-06T10:36:17.953" v="2285" actId="26606"/>
          <ac:graphicFrameMkLst>
            <pc:docMk/>
            <pc:sldMk cId="337617196" sldId="272"/>
            <ac:graphicFrameMk id="18" creationId="{64F59480-5AC3-9E34-A9C7-8B47FF64C8AB}"/>
          </ac:graphicFrameMkLst>
        </pc:graphicFrameChg>
        <pc:graphicFrameChg chg="add del">
          <ac:chgData name="Larissa dos Santos Manrique" userId="efc4171e-1c07-43df-9c32-c4984771f22f" providerId="ADAL" clId="{D8A1653C-9070-4E45-963D-BA32DBF9BE02}" dt="2023-06-06T10:36:34.265" v="2291" actId="26606"/>
          <ac:graphicFrameMkLst>
            <pc:docMk/>
            <pc:sldMk cId="337617196" sldId="272"/>
            <ac:graphicFrameMk id="19" creationId="{BD556351-3770-C0D4-D46A-1630594BECF4}"/>
          </ac:graphicFrameMkLst>
        </pc:graphicFrameChg>
        <pc:graphicFrameChg chg="add del">
          <ac:chgData name="Larissa dos Santos Manrique" userId="efc4171e-1c07-43df-9c32-c4984771f22f" providerId="ADAL" clId="{D8A1653C-9070-4E45-963D-BA32DBF9BE02}" dt="2023-06-06T10:36:20.843" v="2287" actId="26606"/>
          <ac:graphicFrameMkLst>
            <pc:docMk/>
            <pc:sldMk cId="337617196" sldId="272"/>
            <ac:graphicFrameMk id="20" creationId="{6442F2B3-4F9B-7BCF-6EBF-C47B98404F23}"/>
          </ac:graphicFrameMkLst>
        </pc:graphicFrameChg>
        <pc:graphicFrameChg chg="add mod">
          <ac:chgData name="Larissa dos Santos Manrique" userId="efc4171e-1c07-43df-9c32-c4984771f22f" providerId="ADAL" clId="{D8A1653C-9070-4E45-963D-BA32DBF9BE02}" dt="2023-06-06T10:36:41.159" v="2293" actId="1076"/>
          <ac:graphicFrameMkLst>
            <pc:docMk/>
            <pc:sldMk cId="337617196" sldId="272"/>
            <ac:graphicFrameMk id="21" creationId="{B8C89101-3EFD-D4D2-1028-00200630CBE6}"/>
          </ac:graphicFrameMkLst>
        </pc:graphicFrameChg>
        <pc:graphicFrameChg chg="add del">
          <ac:chgData name="Larissa dos Santos Manrique" userId="efc4171e-1c07-43df-9c32-c4984771f22f" providerId="ADAL" clId="{D8A1653C-9070-4E45-963D-BA32DBF9BE02}" dt="2023-06-06T10:36:22.775" v="2289" actId="26606"/>
          <ac:graphicFrameMkLst>
            <pc:docMk/>
            <pc:sldMk cId="337617196" sldId="272"/>
            <ac:graphicFrameMk id="22" creationId="{64F59480-5AC3-9E34-A9C7-8B47FF64C8AB}"/>
          </ac:graphicFrameMkLst>
        </pc:graphicFrameChg>
      </pc:sldChg>
      <pc:sldChg chg="addSp delSp modSp mod modNotesTx">
        <pc:chgData name="Larissa dos Santos Manrique" userId="efc4171e-1c07-43df-9c32-c4984771f22f" providerId="ADAL" clId="{D8A1653C-9070-4E45-963D-BA32DBF9BE02}" dt="2023-06-06T10:33:22.480" v="2260" actId="27636"/>
        <pc:sldMkLst>
          <pc:docMk/>
          <pc:sldMk cId="589582239" sldId="274"/>
        </pc:sldMkLst>
        <pc:spChg chg="mod">
          <ac:chgData name="Larissa dos Santos Manrique" userId="efc4171e-1c07-43df-9c32-c4984771f22f" providerId="ADAL" clId="{D8A1653C-9070-4E45-963D-BA32DBF9BE02}" dt="2023-05-24T13:04:14.487" v="1206" actId="2711"/>
          <ac:spMkLst>
            <pc:docMk/>
            <pc:sldMk cId="589582239" sldId="274"/>
            <ac:spMk id="2" creationId="{5A9F4474-F357-C6CD-EEE0-04274F245D5D}"/>
          </ac:spMkLst>
        </pc:spChg>
        <pc:spChg chg="mod">
          <ac:chgData name="Larissa dos Santos Manrique" userId="efc4171e-1c07-43df-9c32-c4984771f22f" providerId="ADAL" clId="{D8A1653C-9070-4E45-963D-BA32DBF9BE02}" dt="2023-06-06T10:33:22.480" v="2260" actId="27636"/>
          <ac:spMkLst>
            <pc:docMk/>
            <pc:sldMk cId="589582239" sldId="274"/>
            <ac:spMk id="3" creationId="{FB8E8DD2-16A1-20F2-B5DD-7FDD90845825}"/>
          </ac:spMkLst>
        </pc:spChg>
        <pc:spChg chg="add del">
          <ac:chgData name="Larissa dos Santos Manrique" userId="efc4171e-1c07-43df-9c32-c4984771f22f" providerId="ADAL" clId="{D8A1653C-9070-4E45-963D-BA32DBF9BE02}" dt="2023-05-24T13:03:45.009" v="1201" actId="26606"/>
          <ac:spMkLst>
            <pc:docMk/>
            <pc:sldMk cId="589582239" sldId="274"/>
            <ac:spMk id="22" creationId="{8E2CC403-21CD-41DF-BAC4-329D7FF03C5C}"/>
          </ac:spMkLst>
        </pc:spChg>
        <pc:spChg chg="add del">
          <ac:chgData name="Larissa dos Santos Manrique" userId="efc4171e-1c07-43df-9c32-c4984771f22f" providerId="ADAL" clId="{D8A1653C-9070-4E45-963D-BA32DBF9BE02}" dt="2023-05-24T13:03:45.009" v="1201" actId="26606"/>
          <ac:spMkLst>
            <pc:docMk/>
            <pc:sldMk cId="589582239" sldId="274"/>
            <ac:spMk id="29" creationId="{7653717E-6F8C-43E0-9893-C03AE87D18D6}"/>
          </ac:spMkLst>
        </pc:spChg>
        <pc:spChg chg="add del">
          <ac:chgData name="Larissa dos Santos Manrique" userId="efc4171e-1c07-43df-9c32-c4984771f22f" providerId="ADAL" clId="{D8A1653C-9070-4E45-963D-BA32DBF9BE02}" dt="2023-05-24T13:03:45.009" v="1201" actId="26606"/>
          <ac:spMkLst>
            <pc:docMk/>
            <pc:sldMk cId="589582239" sldId="274"/>
            <ac:spMk id="31" creationId="{35BB14B4-EC3F-47C7-9AF3-B0E017B75C42}"/>
          </ac:spMkLst>
        </pc:spChg>
        <pc:spChg chg="add del">
          <ac:chgData name="Larissa dos Santos Manrique" userId="efc4171e-1c07-43df-9c32-c4984771f22f" providerId="ADAL" clId="{D8A1653C-9070-4E45-963D-BA32DBF9BE02}" dt="2023-05-24T13:03:38.274" v="1196" actId="26606"/>
          <ac:spMkLst>
            <pc:docMk/>
            <pc:sldMk cId="589582239" sldId="274"/>
            <ac:spMk id="1031" creationId="{91DC6ABD-215C-4EA8-A483-CEF5B99AB385}"/>
          </ac:spMkLst>
        </pc:spChg>
        <pc:spChg chg="add del">
          <ac:chgData name="Larissa dos Santos Manrique" userId="efc4171e-1c07-43df-9c32-c4984771f22f" providerId="ADAL" clId="{D8A1653C-9070-4E45-963D-BA32DBF9BE02}" dt="2023-05-24T13:03:45.009" v="1200" actId="26606"/>
          <ac:spMkLst>
            <pc:docMk/>
            <pc:sldMk cId="589582239" sldId="274"/>
            <ac:spMk id="1035" creationId="{528AA953-F4F9-4DC5-97C7-491F4AF937DC}"/>
          </ac:spMkLst>
        </pc:spChg>
        <pc:spChg chg="add del">
          <ac:chgData name="Larissa dos Santos Manrique" userId="efc4171e-1c07-43df-9c32-c4984771f22f" providerId="ADAL" clId="{D8A1653C-9070-4E45-963D-BA32DBF9BE02}" dt="2023-05-24T13:03:38.274" v="1196" actId="26606"/>
          <ac:spMkLst>
            <pc:docMk/>
            <pc:sldMk cId="589582239" sldId="274"/>
            <ac:spMk id="1037" creationId="{04357C93-F0CB-4A1C-8F77-4E9063789819}"/>
          </ac:spMkLst>
        </pc:spChg>
        <pc:spChg chg="add del">
          <ac:chgData name="Larissa dos Santos Manrique" userId="efc4171e-1c07-43df-9c32-c4984771f22f" providerId="ADAL" clId="{D8A1653C-9070-4E45-963D-BA32DBF9BE02}" dt="2023-05-24T13:03:58.477" v="1203" actId="26606"/>
          <ac:spMkLst>
            <pc:docMk/>
            <pc:sldMk cId="589582239" sldId="274"/>
            <ac:spMk id="1038" creationId="{B81933D1-5615-42C7-9C0B-4EB7105CCE2D}"/>
          </ac:spMkLst>
        </pc:spChg>
        <pc:spChg chg="add del">
          <ac:chgData name="Larissa dos Santos Manrique" userId="efc4171e-1c07-43df-9c32-c4984771f22f" providerId="ADAL" clId="{D8A1653C-9070-4E45-963D-BA32DBF9BE02}" dt="2023-05-24T13:03:43.141" v="1198" actId="26606"/>
          <ac:spMkLst>
            <pc:docMk/>
            <pc:sldMk cId="589582239" sldId="274"/>
            <ac:spMk id="1039" creationId="{19D32F93-50AC-4C46-A5DB-291C60DDB7BD}"/>
          </ac:spMkLst>
        </pc:spChg>
        <pc:spChg chg="add del">
          <ac:chgData name="Larissa dos Santos Manrique" userId="efc4171e-1c07-43df-9c32-c4984771f22f" providerId="ADAL" clId="{D8A1653C-9070-4E45-963D-BA32DBF9BE02}" dt="2023-05-24T13:03:43.141" v="1198" actId="26606"/>
          <ac:spMkLst>
            <pc:docMk/>
            <pc:sldMk cId="589582239" sldId="274"/>
            <ac:spMk id="1040" creationId="{827DC2C4-B485-428A-BF4A-472D2967F47F}"/>
          </ac:spMkLst>
        </pc:spChg>
        <pc:spChg chg="add del">
          <ac:chgData name="Larissa dos Santos Manrique" userId="efc4171e-1c07-43df-9c32-c4984771f22f" providerId="ADAL" clId="{D8A1653C-9070-4E45-963D-BA32DBF9BE02}" dt="2023-05-24T13:03:43.141" v="1198" actId="26606"/>
          <ac:spMkLst>
            <pc:docMk/>
            <pc:sldMk cId="589582239" sldId="274"/>
            <ac:spMk id="1041" creationId="{EE04B5EB-F158-4507-90DD-BD23620C7CC9}"/>
          </ac:spMkLst>
        </pc:spChg>
        <pc:spChg chg="add del">
          <ac:chgData name="Larissa dos Santos Manrique" userId="efc4171e-1c07-43df-9c32-c4984771f22f" providerId="ADAL" clId="{D8A1653C-9070-4E45-963D-BA32DBF9BE02}" dt="2023-05-24T13:03:45.009" v="1200" actId="26606"/>
          <ac:spMkLst>
            <pc:docMk/>
            <pc:sldMk cId="589582239" sldId="274"/>
            <ac:spMk id="1043" creationId="{8930EBA3-4D2E-42E8-B828-834555328D85}"/>
          </ac:spMkLst>
        </pc:spChg>
        <pc:spChg chg="add del">
          <ac:chgData name="Larissa dos Santos Manrique" userId="efc4171e-1c07-43df-9c32-c4984771f22f" providerId="ADAL" clId="{D8A1653C-9070-4E45-963D-BA32DBF9BE02}" dt="2023-05-24T13:03:45.009" v="1200" actId="26606"/>
          <ac:spMkLst>
            <pc:docMk/>
            <pc:sldMk cId="589582239" sldId="274"/>
            <ac:spMk id="1044" creationId="{E58B2195-5055-402F-A3E7-53FF0E4980C3}"/>
          </ac:spMkLst>
        </pc:spChg>
        <pc:spChg chg="add del">
          <ac:chgData name="Larissa dos Santos Manrique" userId="efc4171e-1c07-43df-9c32-c4984771f22f" providerId="ADAL" clId="{D8A1653C-9070-4E45-963D-BA32DBF9BE02}" dt="2023-05-24T13:03:58.477" v="1203" actId="26606"/>
          <ac:spMkLst>
            <pc:docMk/>
            <pc:sldMk cId="589582239" sldId="274"/>
            <ac:spMk id="1046" creationId="{47942995-B07F-4636-9A06-C6A104B260A8}"/>
          </ac:spMkLst>
        </pc:spChg>
        <pc:spChg chg="add del">
          <ac:chgData name="Larissa dos Santos Manrique" userId="efc4171e-1c07-43df-9c32-c4984771f22f" providerId="ADAL" clId="{D8A1653C-9070-4E45-963D-BA32DBF9BE02}" dt="2023-05-24T13:03:58.477" v="1203" actId="26606"/>
          <ac:spMkLst>
            <pc:docMk/>
            <pc:sldMk cId="589582239" sldId="274"/>
            <ac:spMk id="1049" creationId="{19C9EAEA-39D0-4B0E-A0EB-51E7B26740B1}"/>
          </ac:spMkLst>
        </pc:spChg>
        <pc:spChg chg="add">
          <ac:chgData name="Larissa dos Santos Manrique" userId="efc4171e-1c07-43df-9c32-c4984771f22f" providerId="ADAL" clId="{D8A1653C-9070-4E45-963D-BA32DBF9BE02}" dt="2023-05-24T13:03:58.477" v="1203" actId="26606"/>
          <ac:spMkLst>
            <pc:docMk/>
            <pc:sldMk cId="589582239" sldId="274"/>
            <ac:spMk id="1054" creationId="{47942995-B07F-4636-9A06-C6A104B260A8}"/>
          </ac:spMkLst>
        </pc:spChg>
        <pc:spChg chg="add">
          <ac:chgData name="Larissa dos Santos Manrique" userId="efc4171e-1c07-43df-9c32-c4984771f22f" providerId="ADAL" clId="{D8A1653C-9070-4E45-963D-BA32DBF9BE02}" dt="2023-05-24T13:03:58.477" v="1203" actId="26606"/>
          <ac:spMkLst>
            <pc:docMk/>
            <pc:sldMk cId="589582239" sldId="274"/>
            <ac:spMk id="1061" creationId="{B81933D1-5615-42C7-9C0B-4EB7105CCE2D}"/>
          </ac:spMkLst>
        </pc:spChg>
        <pc:spChg chg="add">
          <ac:chgData name="Larissa dos Santos Manrique" userId="efc4171e-1c07-43df-9c32-c4984771f22f" providerId="ADAL" clId="{D8A1653C-9070-4E45-963D-BA32DBF9BE02}" dt="2023-05-24T13:03:58.477" v="1203" actId="26606"/>
          <ac:spMkLst>
            <pc:docMk/>
            <pc:sldMk cId="589582239" sldId="274"/>
            <ac:spMk id="1063" creationId="{19C9EAEA-39D0-4B0E-A0EB-51E7B26740B1}"/>
          </ac:spMkLst>
        </pc:spChg>
        <pc:grpChg chg="add del">
          <ac:chgData name="Larissa dos Santos Manrique" userId="efc4171e-1c07-43df-9c32-c4984771f22f" providerId="ADAL" clId="{D8A1653C-9070-4E45-963D-BA32DBF9BE02}" dt="2023-05-24T13:03:45.009" v="1201" actId="26606"/>
          <ac:grpSpMkLst>
            <pc:docMk/>
            <pc:sldMk cId="589582239" sldId="274"/>
            <ac:grpSpMk id="24" creationId="{B13AA5FE-3FFC-4725-9ADD-E428544EC61B}"/>
          </ac:grpSpMkLst>
        </pc:grpChg>
        <pc:grpChg chg="add del">
          <ac:chgData name="Larissa dos Santos Manrique" userId="efc4171e-1c07-43df-9c32-c4984771f22f" providerId="ADAL" clId="{D8A1653C-9070-4E45-963D-BA32DBF9BE02}" dt="2023-05-24T13:03:38.274" v="1196" actId="26606"/>
          <ac:grpSpMkLst>
            <pc:docMk/>
            <pc:sldMk cId="589582239" sldId="274"/>
            <ac:grpSpMk id="1033" creationId="{3AF6A671-C637-4547-85F4-51B6D1881399}"/>
          </ac:grpSpMkLst>
        </pc:grpChg>
        <pc:grpChg chg="add del">
          <ac:chgData name="Larissa dos Santos Manrique" userId="efc4171e-1c07-43df-9c32-c4984771f22f" providerId="ADAL" clId="{D8A1653C-9070-4E45-963D-BA32DBF9BE02}" dt="2023-05-24T13:03:58.477" v="1203" actId="26606"/>
          <ac:grpSpMkLst>
            <pc:docMk/>
            <pc:sldMk cId="589582239" sldId="274"/>
            <ac:grpSpMk id="1047" creationId="{032D8612-31EB-44CF-A1D0-14FD4C705424}"/>
          </ac:grpSpMkLst>
        </pc:grpChg>
        <pc:grpChg chg="add">
          <ac:chgData name="Larissa dos Santos Manrique" userId="efc4171e-1c07-43df-9c32-c4984771f22f" providerId="ADAL" clId="{D8A1653C-9070-4E45-963D-BA32DBF9BE02}" dt="2023-05-24T13:03:58.477" v="1203" actId="26606"/>
          <ac:grpSpMkLst>
            <pc:docMk/>
            <pc:sldMk cId="589582239" sldId="274"/>
            <ac:grpSpMk id="1056" creationId="{032D8612-31EB-44CF-A1D0-14FD4C705424}"/>
          </ac:grpSpMkLst>
        </pc:grpChg>
        <pc:picChg chg="add mod ord">
          <ac:chgData name="Larissa dos Santos Manrique" userId="efc4171e-1c07-43df-9c32-c4984771f22f" providerId="ADAL" clId="{D8A1653C-9070-4E45-963D-BA32DBF9BE02}" dt="2023-05-24T13:03:45.009" v="1201" actId="26606"/>
          <ac:picMkLst>
            <pc:docMk/>
            <pc:sldMk cId="589582239" sldId="274"/>
            <ac:picMk id="1026" creationId="{20E8A6F5-FD8B-0035-C865-986B1E7173AE}"/>
          </ac:picMkLst>
        </pc:picChg>
      </pc:sldChg>
      <pc:sldChg chg="addSp delSp modSp mod modTransition modNotesTx">
        <pc:chgData name="Larissa dos Santos Manrique" userId="efc4171e-1c07-43df-9c32-c4984771f22f" providerId="ADAL" clId="{D8A1653C-9070-4E45-963D-BA32DBF9BE02}" dt="2023-05-31T13:09:17.547" v="2048"/>
        <pc:sldMkLst>
          <pc:docMk/>
          <pc:sldMk cId="3986322211" sldId="275"/>
        </pc:sldMkLst>
        <pc:spChg chg="mod">
          <ac:chgData name="Larissa dos Santos Manrique" userId="efc4171e-1c07-43df-9c32-c4984771f22f" providerId="ADAL" clId="{D8A1653C-9070-4E45-963D-BA32DBF9BE02}" dt="2023-05-24T13:16:58.833" v="1296" actId="26606"/>
          <ac:spMkLst>
            <pc:docMk/>
            <pc:sldMk cId="3986322211" sldId="275"/>
            <ac:spMk id="2" creationId="{1DC2F998-D9E8-E86F-9A1B-434995434AE9}"/>
          </ac:spMkLst>
        </pc:spChg>
        <pc:spChg chg="del">
          <ac:chgData name="Larissa dos Santos Manrique" userId="efc4171e-1c07-43df-9c32-c4984771f22f" providerId="ADAL" clId="{D8A1653C-9070-4E45-963D-BA32DBF9BE02}" dt="2023-05-24T13:16:58.833" v="1296" actId="26606"/>
          <ac:spMkLst>
            <pc:docMk/>
            <pc:sldMk cId="3986322211" sldId="275"/>
            <ac:spMk id="8" creationId="{907EF6B7-1338-4443-8C46-6A318D952DFD}"/>
          </ac:spMkLst>
        </pc:spChg>
        <pc:spChg chg="del">
          <ac:chgData name="Larissa dos Santos Manrique" userId="efc4171e-1c07-43df-9c32-c4984771f22f" providerId="ADAL" clId="{D8A1653C-9070-4E45-963D-BA32DBF9BE02}" dt="2023-05-24T13:16:58.833" v="1296" actId="26606"/>
          <ac:spMkLst>
            <pc:docMk/>
            <pc:sldMk cId="3986322211" sldId="275"/>
            <ac:spMk id="10" creationId="{DAAE4CDD-124C-4DCF-9584-B6033B545DD5}"/>
          </ac:spMkLst>
        </pc:spChg>
        <pc:spChg chg="del">
          <ac:chgData name="Larissa dos Santos Manrique" userId="efc4171e-1c07-43df-9c32-c4984771f22f" providerId="ADAL" clId="{D8A1653C-9070-4E45-963D-BA32DBF9BE02}" dt="2023-05-24T13:16:58.833" v="1296" actId="26606"/>
          <ac:spMkLst>
            <pc:docMk/>
            <pc:sldMk cId="3986322211" sldId="275"/>
            <ac:spMk id="12" creationId="{081E4A58-353D-44AE-B2FC-2A74E2E400F7}"/>
          </ac:spMkLst>
        </pc:spChg>
        <pc:spChg chg="add">
          <ac:chgData name="Larissa dos Santos Manrique" userId="efc4171e-1c07-43df-9c32-c4984771f22f" providerId="ADAL" clId="{D8A1653C-9070-4E45-963D-BA32DBF9BE02}" dt="2023-05-24T13:16:58.833" v="1296" actId="26606"/>
          <ac:spMkLst>
            <pc:docMk/>
            <pc:sldMk cId="3986322211" sldId="275"/>
            <ac:spMk id="17" creationId="{BA79A7CF-01AF-4178-9369-94E0C90EB046}"/>
          </ac:spMkLst>
        </pc:spChg>
        <pc:spChg chg="add">
          <ac:chgData name="Larissa dos Santos Manrique" userId="efc4171e-1c07-43df-9c32-c4984771f22f" providerId="ADAL" clId="{D8A1653C-9070-4E45-963D-BA32DBF9BE02}" dt="2023-05-24T13:16:58.833" v="1296" actId="26606"/>
          <ac:spMkLst>
            <pc:docMk/>
            <pc:sldMk cId="3986322211" sldId="275"/>
            <ac:spMk id="19" creationId="{99413ED5-9ED4-4772-BCE4-2BCAE6B12E35}"/>
          </ac:spMkLst>
        </pc:spChg>
        <pc:spChg chg="add">
          <ac:chgData name="Larissa dos Santos Manrique" userId="efc4171e-1c07-43df-9c32-c4984771f22f" providerId="ADAL" clId="{D8A1653C-9070-4E45-963D-BA32DBF9BE02}" dt="2023-05-24T13:16:58.833" v="1296" actId="26606"/>
          <ac:spMkLst>
            <pc:docMk/>
            <pc:sldMk cId="3986322211" sldId="275"/>
            <ac:spMk id="21" creationId="{04357C93-F0CB-4A1C-8F77-4E9063789819}"/>
          </ac:spMkLst>
        </pc:spChg>
        <pc:spChg chg="add">
          <ac:chgData name="Larissa dos Santos Manrique" userId="efc4171e-1c07-43df-9c32-c4984771f22f" providerId="ADAL" clId="{D8A1653C-9070-4E45-963D-BA32DBF9BE02}" dt="2023-05-24T13:16:58.833" v="1296" actId="26606"/>
          <ac:spMkLst>
            <pc:docMk/>
            <pc:sldMk cId="3986322211" sldId="275"/>
            <ac:spMk id="23" creationId="{90F533E9-6690-41A8-A372-4C6C622D028D}"/>
          </ac:spMkLst>
        </pc:spChg>
        <pc:picChg chg="mod">
          <ac:chgData name="Larissa dos Santos Manrique" userId="efc4171e-1c07-43df-9c32-c4984771f22f" providerId="ADAL" clId="{D8A1653C-9070-4E45-963D-BA32DBF9BE02}" dt="2023-05-24T13:16:58.833" v="1296" actId="26606"/>
          <ac:picMkLst>
            <pc:docMk/>
            <pc:sldMk cId="3986322211" sldId="275"/>
            <ac:picMk id="5" creationId="{D7CE8D3A-7E79-B1C7-FF21-9FF6FF39126D}"/>
          </ac:picMkLst>
        </pc:picChg>
      </pc:sldChg>
      <pc:sldChg chg="del modTransition modNotesTx">
        <pc:chgData name="Larissa dos Santos Manrique" userId="efc4171e-1c07-43df-9c32-c4984771f22f" providerId="ADAL" clId="{D8A1653C-9070-4E45-963D-BA32DBF9BE02}" dt="2023-06-02T12:47:22.230" v="2143" actId="47"/>
        <pc:sldMkLst>
          <pc:docMk/>
          <pc:sldMk cId="145783941" sldId="276"/>
        </pc:sldMkLst>
      </pc:sldChg>
      <pc:sldChg chg="modSp add mod">
        <pc:chgData name="Larissa dos Santos Manrique" userId="efc4171e-1c07-43df-9c32-c4984771f22f" providerId="ADAL" clId="{D8A1653C-9070-4E45-963D-BA32DBF9BE02}" dt="2023-05-24T14:10:18.777" v="1304" actId="12"/>
        <pc:sldMkLst>
          <pc:docMk/>
          <pc:sldMk cId="3576389193" sldId="276"/>
        </pc:sldMkLst>
        <pc:spChg chg="mod">
          <ac:chgData name="Larissa dos Santos Manrique" userId="efc4171e-1c07-43df-9c32-c4984771f22f" providerId="ADAL" clId="{D8A1653C-9070-4E45-963D-BA32DBF9BE02}" dt="2023-05-24T14:10:18.777" v="1304" actId="12"/>
          <ac:spMkLst>
            <pc:docMk/>
            <pc:sldMk cId="3576389193" sldId="276"/>
            <ac:spMk id="3" creationId="{7AC35C32-CFF4-913E-053C-6A730FBC0BFB}"/>
          </ac:spMkLst>
        </pc:spChg>
      </pc:sldChg>
      <pc:sldChg chg="addSp delSp modSp mod modNotesTx">
        <pc:chgData name="Larissa dos Santos Manrique" userId="efc4171e-1c07-43df-9c32-c4984771f22f" providerId="ADAL" clId="{D8A1653C-9070-4E45-963D-BA32DBF9BE02}" dt="2023-06-06T10:46:58.316" v="2299" actId="26606"/>
        <pc:sldMkLst>
          <pc:docMk/>
          <pc:sldMk cId="4208662028" sldId="277"/>
        </pc:sldMkLst>
        <pc:spChg chg="mod">
          <ac:chgData name="Larissa dos Santos Manrique" userId="efc4171e-1c07-43df-9c32-c4984771f22f" providerId="ADAL" clId="{D8A1653C-9070-4E45-963D-BA32DBF9BE02}" dt="2023-06-06T10:46:58.316" v="2299" actId="26606"/>
          <ac:spMkLst>
            <pc:docMk/>
            <pc:sldMk cId="4208662028" sldId="277"/>
            <ac:spMk id="2" creationId="{4D78B568-9B49-CF9E-8D70-8701376B5AE6}"/>
          </ac:spMkLst>
        </pc:spChg>
        <pc:spChg chg="del">
          <ac:chgData name="Larissa dos Santos Manrique" userId="efc4171e-1c07-43df-9c32-c4984771f22f" providerId="ADAL" clId="{D8A1653C-9070-4E45-963D-BA32DBF9BE02}" dt="2023-05-31T14:22:18.932" v="2124" actId="26606"/>
          <ac:spMkLst>
            <pc:docMk/>
            <pc:sldMk cId="4208662028" sldId="277"/>
            <ac:spMk id="10" creationId="{D4771268-CB57-404A-9271-370EB28F6090}"/>
          </ac:spMkLst>
        </pc:spChg>
        <pc:spChg chg="add del">
          <ac:chgData name="Larissa dos Santos Manrique" userId="efc4171e-1c07-43df-9c32-c4984771f22f" providerId="ADAL" clId="{D8A1653C-9070-4E45-963D-BA32DBF9BE02}" dt="2023-06-06T10:46:58.316" v="2299" actId="26606"/>
          <ac:spMkLst>
            <pc:docMk/>
            <pc:sldMk cId="4208662028" sldId="277"/>
            <ac:spMk id="15" creationId="{D12DDE76-C203-4047-9998-63900085B5E8}"/>
          </ac:spMkLst>
        </pc:spChg>
        <pc:spChg chg="add del">
          <ac:chgData name="Larissa dos Santos Manrique" userId="efc4171e-1c07-43df-9c32-c4984771f22f" providerId="ADAL" clId="{D8A1653C-9070-4E45-963D-BA32DBF9BE02}" dt="2023-06-06T10:46:58.305" v="2298" actId="26606"/>
          <ac:spMkLst>
            <pc:docMk/>
            <pc:sldMk cId="4208662028" sldId="277"/>
            <ac:spMk id="20" creationId="{A8384FB5-9ADC-4DDC-881B-597D56F5B15D}"/>
          </ac:spMkLst>
        </pc:spChg>
        <pc:spChg chg="add del">
          <ac:chgData name="Larissa dos Santos Manrique" userId="efc4171e-1c07-43df-9c32-c4984771f22f" providerId="ADAL" clId="{D8A1653C-9070-4E45-963D-BA32DBF9BE02}" dt="2023-06-06T10:46:58.305" v="2298" actId="26606"/>
          <ac:spMkLst>
            <pc:docMk/>
            <pc:sldMk cId="4208662028" sldId="277"/>
            <ac:spMk id="22" creationId="{91E5A9A7-95C6-4F4F-B00E-C82E07FE62EF}"/>
          </ac:spMkLst>
        </pc:spChg>
        <pc:spChg chg="add del">
          <ac:chgData name="Larissa dos Santos Manrique" userId="efc4171e-1c07-43df-9c32-c4984771f22f" providerId="ADAL" clId="{D8A1653C-9070-4E45-963D-BA32DBF9BE02}" dt="2023-06-06T10:46:58.305" v="2298" actId="26606"/>
          <ac:spMkLst>
            <pc:docMk/>
            <pc:sldMk cId="4208662028" sldId="277"/>
            <ac:spMk id="24" creationId="{D07DD2DE-F619-49DD-B5E7-03A290FF4ED1}"/>
          </ac:spMkLst>
        </pc:spChg>
        <pc:spChg chg="add del">
          <ac:chgData name="Larissa dos Santos Manrique" userId="efc4171e-1c07-43df-9c32-c4984771f22f" providerId="ADAL" clId="{D8A1653C-9070-4E45-963D-BA32DBF9BE02}" dt="2023-06-06T10:46:58.305" v="2298" actId="26606"/>
          <ac:spMkLst>
            <pc:docMk/>
            <pc:sldMk cId="4208662028" sldId="277"/>
            <ac:spMk id="26" creationId="{85149191-5F60-4A28-AAFF-039F96B0F3EC}"/>
          </ac:spMkLst>
        </pc:spChg>
        <pc:spChg chg="add del">
          <ac:chgData name="Larissa dos Santos Manrique" userId="efc4171e-1c07-43df-9c32-c4984771f22f" providerId="ADAL" clId="{D8A1653C-9070-4E45-963D-BA32DBF9BE02}" dt="2023-06-06T10:46:58.305" v="2298" actId="26606"/>
          <ac:spMkLst>
            <pc:docMk/>
            <pc:sldMk cId="4208662028" sldId="277"/>
            <ac:spMk id="28" creationId="{F8260ED5-17F7-4158-B241-D51DD4CF1B7E}"/>
          </ac:spMkLst>
        </pc:spChg>
        <pc:spChg chg="add">
          <ac:chgData name="Larissa dos Santos Manrique" userId="efc4171e-1c07-43df-9c32-c4984771f22f" providerId="ADAL" clId="{D8A1653C-9070-4E45-963D-BA32DBF9BE02}" dt="2023-06-06T10:46:58.316" v="2299" actId="26606"/>
          <ac:spMkLst>
            <pc:docMk/>
            <pc:sldMk cId="4208662028" sldId="277"/>
            <ac:spMk id="30" creationId="{D4771268-CB57-404A-9271-370EB28F6090}"/>
          </ac:spMkLst>
        </pc:spChg>
        <pc:picChg chg="mod">
          <ac:chgData name="Larissa dos Santos Manrique" userId="efc4171e-1c07-43df-9c32-c4984771f22f" providerId="ADAL" clId="{D8A1653C-9070-4E45-963D-BA32DBF9BE02}" dt="2023-06-06T10:46:58.316" v="2299" actId="26606"/>
          <ac:picMkLst>
            <pc:docMk/>
            <pc:sldMk cId="4208662028" sldId="277"/>
            <ac:picMk id="5" creationId="{CFF9B95B-441D-A37E-7BD8-80960BCB6080}"/>
          </ac:picMkLst>
        </pc:picChg>
      </pc:sldChg>
      <pc:sldChg chg="addSp delSp modSp new mod setBg">
        <pc:chgData name="Larissa dos Santos Manrique" userId="efc4171e-1c07-43df-9c32-c4984771f22f" providerId="ADAL" clId="{D8A1653C-9070-4E45-963D-BA32DBF9BE02}" dt="2023-05-31T14:22:49.348" v="2131" actId="26606"/>
        <pc:sldMkLst>
          <pc:docMk/>
          <pc:sldMk cId="113861980" sldId="278"/>
        </pc:sldMkLst>
        <pc:spChg chg="add del">
          <ac:chgData name="Larissa dos Santos Manrique" userId="efc4171e-1c07-43df-9c32-c4984771f22f" providerId="ADAL" clId="{D8A1653C-9070-4E45-963D-BA32DBF9BE02}" dt="2023-05-31T14:22:49.348" v="2131" actId="26606"/>
          <ac:spMkLst>
            <pc:docMk/>
            <pc:sldMk cId="113861980" sldId="278"/>
            <ac:spMk id="10" creationId="{83C98ABE-055B-441F-B07E-44F97F083C39}"/>
          </ac:spMkLst>
        </pc:spChg>
        <pc:spChg chg="add del">
          <ac:chgData name="Larissa dos Santos Manrique" userId="efc4171e-1c07-43df-9c32-c4984771f22f" providerId="ADAL" clId="{D8A1653C-9070-4E45-963D-BA32DBF9BE02}" dt="2023-05-31T14:22:49.348" v="2131" actId="26606"/>
          <ac:spMkLst>
            <pc:docMk/>
            <pc:sldMk cId="113861980" sldId="278"/>
            <ac:spMk id="11" creationId="{F3060C83-F051-4F0E-ABAD-AA0DFC48B218}"/>
          </ac:spMkLst>
        </pc:spChg>
        <pc:spChg chg="add del">
          <ac:chgData name="Larissa dos Santos Manrique" userId="efc4171e-1c07-43df-9c32-c4984771f22f" providerId="ADAL" clId="{D8A1653C-9070-4E45-963D-BA32DBF9BE02}" dt="2023-05-31T14:22:49.348" v="2131" actId="26606"/>
          <ac:spMkLst>
            <pc:docMk/>
            <pc:sldMk cId="113861980" sldId="278"/>
            <ac:spMk id="12" creationId="{29FDB030-9B49-4CED-8CCD-4D99382388AC}"/>
          </ac:spMkLst>
        </pc:spChg>
        <pc:spChg chg="add del">
          <ac:chgData name="Larissa dos Santos Manrique" userId="efc4171e-1c07-43df-9c32-c4984771f22f" providerId="ADAL" clId="{D8A1653C-9070-4E45-963D-BA32DBF9BE02}" dt="2023-05-31T14:22:49.348" v="2131" actId="26606"/>
          <ac:spMkLst>
            <pc:docMk/>
            <pc:sldMk cId="113861980" sldId="278"/>
            <ac:spMk id="14" creationId="{3783CA14-24A1-485C-8B30-D6A5D87987AD}"/>
          </ac:spMkLst>
        </pc:spChg>
        <pc:spChg chg="add del">
          <ac:chgData name="Larissa dos Santos Manrique" userId="efc4171e-1c07-43df-9c32-c4984771f22f" providerId="ADAL" clId="{D8A1653C-9070-4E45-963D-BA32DBF9BE02}" dt="2023-05-31T14:22:49.348" v="2131" actId="26606"/>
          <ac:spMkLst>
            <pc:docMk/>
            <pc:sldMk cId="113861980" sldId="278"/>
            <ac:spMk id="16" creationId="{9A97C86A-04D6-40F7-AE84-31AB43E6A846}"/>
          </ac:spMkLst>
        </pc:spChg>
        <pc:spChg chg="add del">
          <ac:chgData name="Larissa dos Santos Manrique" userId="efc4171e-1c07-43df-9c32-c4984771f22f" providerId="ADAL" clId="{D8A1653C-9070-4E45-963D-BA32DBF9BE02}" dt="2023-05-31T14:22:49.348" v="2131" actId="26606"/>
          <ac:spMkLst>
            <pc:docMk/>
            <pc:sldMk cId="113861980" sldId="278"/>
            <ac:spMk id="18" creationId="{FF9F2414-84E8-453E-B1F3-389FDE8192D9}"/>
          </ac:spMkLst>
        </pc:spChg>
        <pc:spChg chg="add del">
          <ac:chgData name="Larissa dos Santos Manrique" userId="efc4171e-1c07-43df-9c32-c4984771f22f" providerId="ADAL" clId="{D8A1653C-9070-4E45-963D-BA32DBF9BE02}" dt="2023-05-31T14:22:49.348" v="2131" actId="26606"/>
          <ac:spMkLst>
            <pc:docMk/>
            <pc:sldMk cId="113861980" sldId="278"/>
            <ac:spMk id="20" creationId="{3ECA69A1-7536-43AC-85EF-C7106179F5ED}"/>
          </ac:spMkLst>
        </pc:spChg>
        <pc:picChg chg="add mod">
          <ac:chgData name="Larissa dos Santos Manrique" userId="efc4171e-1c07-43df-9c32-c4984771f22f" providerId="ADAL" clId="{D8A1653C-9070-4E45-963D-BA32DBF9BE02}" dt="2023-05-31T14:22:49.348" v="2131" actId="26606"/>
          <ac:picMkLst>
            <pc:docMk/>
            <pc:sldMk cId="113861980" sldId="278"/>
            <ac:picMk id="3" creationId="{335437FD-5900-C3C6-3B60-409E7089F88A}"/>
          </ac:picMkLst>
        </pc:picChg>
        <pc:cxnChg chg="add del">
          <ac:chgData name="Larissa dos Santos Manrique" userId="efc4171e-1c07-43df-9c32-c4984771f22f" providerId="ADAL" clId="{D8A1653C-9070-4E45-963D-BA32DBF9BE02}" dt="2023-05-31T14:22:25.182" v="2126" actId="26606"/>
          <ac:cxnSpMkLst>
            <pc:docMk/>
            <pc:sldMk cId="113861980" sldId="278"/>
            <ac:cxnSpMk id="8" creationId="{22F6364A-B358-4BEE-B158-0734D2C938D4}"/>
          </ac:cxnSpMkLst>
        </pc:cxnChg>
      </pc:sldChg>
      <pc:sldChg chg="del">
        <pc:chgData name="Larissa dos Santos Manrique" userId="efc4171e-1c07-43df-9c32-c4984771f22f" providerId="ADAL" clId="{D8A1653C-9070-4E45-963D-BA32DBF9BE02}" dt="2023-05-31T12:43:28.093" v="1305" actId="47"/>
        <pc:sldMkLst>
          <pc:docMk/>
          <pc:sldMk cId="1300134393" sldId="278"/>
        </pc:sldMkLst>
      </pc:sldChg>
      <pc:sldChg chg="addSp delSp modSp new del mod">
        <pc:chgData name="Larissa dos Santos Manrique" userId="efc4171e-1c07-43df-9c32-c4984771f22f" providerId="ADAL" clId="{D8A1653C-9070-4E45-963D-BA32DBF9BE02}" dt="2023-05-31T14:16:54.481" v="2097" actId="47"/>
        <pc:sldMkLst>
          <pc:docMk/>
          <pc:sldMk cId="3375578572" sldId="278"/>
        </pc:sldMkLst>
        <pc:spChg chg="add del mod">
          <ac:chgData name="Larissa dos Santos Manrique" userId="efc4171e-1c07-43df-9c32-c4984771f22f" providerId="ADAL" clId="{D8A1653C-9070-4E45-963D-BA32DBF9BE02}" dt="2023-05-31T13:55:42.548" v="2096" actId="478"/>
          <ac:spMkLst>
            <pc:docMk/>
            <pc:sldMk cId="3375578572" sldId="278"/>
            <ac:spMk id="4" creationId="{6CABC424-2856-6C71-10E8-3A57A87E4F3E}"/>
          </ac:spMkLst>
        </pc:spChg>
        <pc:picChg chg="add mod">
          <ac:chgData name="Larissa dos Santos Manrique" userId="efc4171e-1c07-43df-9c32-c4984771f22f" providerId="ADAL" clId="{D8A1653C-9070-4E45-963D-BA32DBF9BE02}" dt="2023-05-31T13:54:34.651" v="2091" actId="14100"/>
          <ac:picMkLst>
            <pc:docMk/>
            <pc:sldMk cId="3375578572" sldId="278"/>
            <ac:picMk id="3" creationId="{C6C9A390-59E7-96DE-409C-AE01705C71A6}"/>
          </ac:picMkLst>
        </pc:picChg>
      </pc:sldChg>
      <pc:sldChg chg="addSp delSp modSp new mod setBg">
        <pc:chgData name="Larissa dos Santos Manrique" userId="efc4171e-1c07-43df-9c32-c4984771f22f" providerId="ADAL" clId="{D8A1653C-9070-4E45-963D-BA32DBF9BE02}" dt="2023-05-31T14:22:53.641" v="2132" actId="26606"/>
        <pc:sldMkLst>
          <pc:docMk/>
          <pc:sldMk cId="2590128339" sldId="279"/>
        </pc:sldMkLst>
        <pc:spChg chg="add del">
          <ac:chgData name="Larissa dos Santos Manrique" userId="efc4171e-1c07-43df-9c32-c4984771f22f" providerId="ADAL" clId="{D8A1653C-9070-4E45-963D-BA32DBF9BE02}" dt="2023-05-31T14:21:56.047" v="2116" actId="26606"/>
          <ac:spMkLst>
            <pc:docMk/>
            <pc:sldMk cId="2590128339" sldId="279"/>
            <ac:spMk id="8" creationId="{F3060C83-F051-4F0E-ABAD-AA0DFC48B218}"/>
          </ac:spMkLst>
        </pc:spChg>
        <pc:spChg chg="add del">
          <ac:chgData name="Larissa dos Santos Manrique" userId="efc4171e-1c07-43df-9c32-c4984771f22f" providerId="ADAL" clId="{D8A1653C-9070-4E45-963D-BA32DBF9BE02}" dt="2023-05-31T14:21:56.047" v="2116" actId="26606"/>
          <ac:spMkLst>
            <pc:docMk/>
            <pc:sldMk cId="2590128339" sldId="279"/>
            <ac:spMk id="10" creationId="{83C98ABE-055B-441F-B07E-44F97F083C39}"/>
          </ac:spMkLst>
        </pc:spChg>
        <pc:spChg chg="add del">
          <ac:chgData name="Larissa dos Santos Manrique" userId="efc4171e-1c07-43df-9c32-c4984771f22f" providerId="ADAL" clId="{D8A1653C-9070-4E45-963D-BA32DBF9BE02}" dt="2023-05-31T14:21:56.047" v="2116" actId="26606"/>
          <ac:spMkLst>
            <pc:docMk/>
            <pc:sldMk cId="2590128339" sldId="279"/>
            <ac:spMk id="12" creationId="{29FDB030-9B49-4CED-8CCD-4D99382388AC}"/>
          </ac:spMkLst>
        </pc:spChg>
        <pc:spChg chg="add del">
          <ac:chgData name="Larissa dos Santos Manrique" userId="efc4171e-1c07-43df-9c32-c4984771f22f" providerId="ADAL" clId="{D8A1653C-9070-4E45-963D-BA32DBF9BE02}" dt="2023-05-31T14:21:56.047" v="2116" actId="26606"/>
          <ac:spMkLst>
            <pc:docMk/>
            <pc:sldMk cId="2590128339" sldId="279"/>
            <ac:spMk id="14" creationId="{3783CA14-24A1-485C-8B30-D6A5D87987AD}"/>
          </ac:spMkLst>
        </pc:spChg>
        <pc:spChg chg="add del">
          <ac:chgData name="Larissa dos Santos Manrique" userId="efc4171e-1c07-43df-9c32-c4984771f22f" providerId="ADAL" clId="{D8A1653C-9070-4E45-963D-BA32DBF9BE02}" dt="2023-05-31T14:21:56.047" v="2116" actId="26606"/>
          <ac:spMkLst>
            <pc:docMk/>
            <pc:sldMk cId="2590128339" sldId="279"/>
            <ac:spMk id="16" creationId="{9A97C86A-04D6-40F7-AE84-31AB43E6A846}"/>
          </ac:spMkLst>
        </pc:spChg>
        <pc:spChg chg="add del">
          <ac:chgData name="Larissa dos Santos Manrique" userId="efc4171e-1c07-43df-9c32-c4984771f22f" providerId="ADAL" clId="{D8A1653C-9070-4E45-963D-BA32DBF9BE02}" dt="2023-05-31T14:21:56.047" v="2116" actId="26606"/>
          <ac:spMkLst>
            <pc:docMk/>
            <pc:sldMk cId="2590128339" sldId="279"/>
            <ac:spMk id="18" creationId="{FF9F2414-84E8-453E-B1F3-389FDE8192D9}"/>
          </ac:spMkLst>
        </pc:spChg>
        <pc:spChg chg="add del">
          <ac:chgData name="Larissa dos Santos Manrique" userId="efc4171e-1c07-43df-9c32-c4984771f22f" providerId="ADAL" clId="{D8A1653C-9070-4E45-963D-BA32DBF9BE02}" dt="2023-05-31T14:21:56.047" v="2116" actId="26606"/>
          <ac:spMkLst>
            <pc:docMk/>
            <pc:sldMk cId="2590128339" sldId="279"/>
            <ac:spMk id="20" creationId="{3ECA69A1-7536-43AC-85EF-C7106179F5ED}"/>
          </ac:spMkLst>
        </pc:spChg>
        <pc:spChg chg="add del">
          <ac:chgData name="Larissa dos Santos Manrique" userId="efc4171e-1c07-43df-9c32-c4984771f22f" providerId="ADAL" clId="{D8A1653C-9070-4E45-963D-BA32DBF9BE02}" dt="2023-05-31T14:22:00.994" v="2118" actId="26606"/>
          <ac:spMkLst>
            <pc:docMk/>
            <pc:sldMk cId="2590128339" sldId="279"/>
            <ac:spMk id="22" creationId="{32BC26D8-82FB-445E-AA49-62A77D7C1EE0}"/>
          </ac:spMkLst>
        </pc:spChg>
        <pc:spChg chg="add del">
          <ac:chgData name="Larissa dos Santos Manrique" userId="efc4171e-1c07-43df-9c32-c4984771f22f" providerId="ADAL" clId="{D8A1653C-9070-4E45-963D-BA32DBF9BE02}" dt="2023-05-31T14:22:00.994" v="2118" actId="26606"/>
          <ac:spMkLst>
            <pc:docMk/>
            <pc:sldMk cId="2590128339" sldId="279"/>
            <ac:spMk id="23" creationId="{CB44330D-EA18-4254-AA95-EB49948539B8}"/>
          </ac:spMkLst>
        </pc:spChg>
        <pc:spChg chg="add del">
          <ac:chgData name="Larissa dos Santos Manrique" userId="efc4171e-1c07-43df-9c32-c4984771f22f" providerId="ADAL" clId="{D8A1653C-9070-4E45-963D-BA32DBF9BE02}" dt="2023-05-31T14:22:02.017" v="2120" actId="26606"/>
          <ac:spMkLst>
            <pc:docMk/>
            <pc:sldMk cId="2590128339" sldId="279"/>
            <ac:spMk id="25" creationId="{42A4FC2C-047E-45A5-965D-8E1E3BF09BC6}"/>
          </ac:spMkLst>
        </pc:spChg>
        <pc:spChg chg="add del">
          <ac:chgData name="Larissa dos Santos Manrique" userId="efc4171e-1c07-43df-9c32-c4984771f22f" providerId="ADAL" clId="{D8A1653C-9070-4E45-963D-BA32DBF9BE02}" dt="2023-05-31T14:22:03.667" v="2122" actId="26606"/>
          <ac:spMkLst>
            <pc:docMk/>
            <pc:sldMk cId="2590128339" sldId="279"/>
            <ac:spMk id="27" creationId="{42A4FC2C-047E-45A5-965D-8E1E3BF09BC6}"/>
          </ac:spMkLst>
        </pc:spChg>
        <pc:spChg chg="add del">
          <ac:chgData name="Larissa dos Santos Manrique" userId="efc4171e-1c07-43df-9c32-c4984771f22f" providerId="ADAL" clId="{D8A1653C-9070-4E45-963D-BA32DBF9BE02}" dt="2023-05-31T14:22:36.810" v="2130" actId="26606"/>
          <ac:spMkLst>
            <pc:docMk/>
            <pc:sldMk cId="2590128339" sldId="279"/>
            <ac:spMk id="29" creationId="{86FF76B9-219D-4469-AF87-0236D29032F1}"/>
          </ac:spMkLst>
        </pc:spChg>
        <pc:spChg chg="add del">
          <ac:chgData name="Larissa dos Santos Manrique" userId="efc4171e-1c07-43df-9c32-c4984771f22f" providerId="ADAL" clId="{D8A1653C-9070-4E45-963D-BA32DBF9BE02}" dt="2023-05-31T14:22:36.810" v="2130" actId="26606"/>
          <ac:spMkLst>
            <pc:docMk/>
            <pc:sldMk cId="2590128339" sldId="279"/>
            <ac:spMk id="32" creationId="{2E80C965-DB6D-4F81-9E9E-B027384D0BD6}"/>
          </ac:spMkLst>
        </pc:spChg>
        <pc:spChg chg="add del">
          <ac:chgData name="Larissa dos Santos Manrique" userId="efc4171e-1c07-43df-9c32-c4984771f22f" providerId="ADAL" clId="{D8A1653C-9070-4E45-963D-BA32DBF9BE02}" dt="2023-05-31T14:22:36.810" v="2130" actId="26606"/>
          <ac:spMkLst>
            <pc:docMk/>
            <pc:sldMk cId="2590128339" sldId="279"/>
            <ac:spMk id="33" creationId="{633C5E46-DAC5-4661-9C87-22B08E2A512F}"/>
          </ac:spMkLst>
        </pc:spChg>
        <pc:spChg chg="add del">
          <ac:chgData name="Larissa dos Santos Manrique" userId="efc4171e-1c07-43df-9c32-c4984771f22f" providerId="ADAL" clId="{D8A1653C-9070-4E45-963D-BA32DBF9BE02}" dt="2023-05-31T14:22:53.641" v="2132" actId="26606"/>
          <ac:spMkLst>
            <pc:docMk/>
            <pc:sldMk cId="2590128339" sldId="279"/>
            <ac:spMk id="38" creationId="{F3060C83-F051-4F0E-ABAD-AA0DFC48B218}"/>
          </ac:spMkLst>
        </pc:spChg>
        <pc:spChg chg="add del">
          <ac:chgData name="Larissa dos Santos Manrique" userId="efc4171e-1c07-43df-9c32-c4984771f22f" providerId="ADAL" clId="{D8A1653C-9070-4E45-963D-BA32DBF9BE02}" dt="2023-05-31T14:22:53.641" v="2132" actId="26606"/>
          <ac:spMkLst>
            <pc:docMk/>
            <pc:sldMk cId="2590128339" sldId="279"/>
            <ac:spMk id="40" creationId="{83C98ABE-055B-441F-B07E-44F97F083C39}"/>
          </ac:spMkLst>
        </pc:spChg>
        <pc:spChg chg="add del">
          <ac:chgData name="Larissa dos Santos Manrique" userId="efc4171e-1c07-43df-9c32-c4984771f22f" providerId="ADAL" clId="{D8A1653C-9070-4E45-963D-BA32DBF9BE02}" dt="2023-05-31T14:22:53.641" v="2132" actId="26606"/>
          <ac:spMkLst>
            <pc:docMk/>
            <pc:sldMk cId="2590128339" sldId="279"/>
            <ac:spMk id="42" creationId="{29FDB030-9B49-4CED-8CCD-4D99382388AC}"/>
          </ac:spMkLst>
        </pc:spChg>
        <pc:spChg chg="add del">
          <ac:chgData name="Larissa dos Santos Manrique" userId="efc4171e-1c07-43df-9c32-c4984771f22f" providerId="ADAL" clId="{D8A1653C-9070-4E45-963D-BA32DBF9BE02}" dt="2023-05-31T14:22:53.641" v="2132" actId="26606"/>
          <ac:spMkLst>
            <pc:docMk/>
            <pc:sldMk cId="2590128339" sldId="279"/>
            <ac:spMk id="44" creationId="{3783CA14-24A1-485C-8B30-D6A5D87987AD}"/>
          </ac:spMkLst>
        </pc:spChg>
        <pc:spChg chg="add del">
          <ac:chgData name="Larissa dos Santos Manrique" userId="efc4171e-1c07-43df-9c32-c4984771f22f" providerId="ADAL" clId="{D8A1653C-9070-4E45-963D-BA32DBF9BE02}" dt="2023-05-31T14:22:53.641" v="2132" actId="26606"/>
          <ac:spMkLst>
            <pc:docMk/>
            <pc:sldMk cId="2590128339" sldId="279"/>
            <ac:spMk id="46" creationId="{9A97C86A-04D6-40F7-AE84-31AB43E6A846}"/>
          </ac:spMkLst>
        </pc:spChg>
        <pc:spChg chg="add del">
          <ac:chgData name="Larissa dos Santos Manrique" userId="efc4171e-1c07-43df-9c32-c4984771f22f" providerId="ADAL" clId="{D8A1653C-9070-4E45-963D-BA32DBF9BE02}" dt="2023-05-31T14:22:53.641" v="2132" actId="26606"/>
          <ac:spMkLst>
            <pc:docMk/>
            <pc:sldMk cId="2590128339" sldId="279"/>
            <ac:spMk id="48" creationId="{FF9F2414-84E8-453E-B1F3-389FDE8192D9}"/>
          </ac:spMkLst>
        </pc:spChg>
        <pc:spChg chg="add del">
          <ac:chgData name="Larissa dos Santos Manrique" userId="efc4171e-1c07-43df-9c32-c4984771f22f" providerId="ADAL" clId="{D8A1653C-9070-4E45-963D-BA32DBF9BE02}" dt="2023-05-31T14:22:53.641" v="2132" actId="26606"/>
          <ac:spMkLst>
            <pc:docMk/>
            <pc:sldMk cId="2590128339" sldId="279"/>
            <ac:spMk id="50" creationId="{3ECA69A1-7536-43AC-85EF-C7106179F5ED}"/>
          </ac:spMkLst>
        </pc:spChg>
        <pc:grpChg chg="add del">
          <ac:chgData name="Larissa dos Santos Manrique" userId="efc4171e-1c07-43df-9c32-c4984771f22f" providerId="ADAL" clId="{D8A1653C-9070-4E45-963D-BA32DBF9BE02}" dt="2023-05-31T14:22:36.810" v="2130" actId="26606"/>
          <ac:grpSpMkLst>
            <pc:docMk/>
            <pc:sldMk cId="2590128339" sldId="279"/>
            <ac:grpSpMk id="30" creationId="{DB88BD78-87E1-424D-B479-C37D8E41B12E}"/>
          </ac:grpSpMkLst>
        </pc:grpChg>
        <pc:picChg chg="add mod">
          <ac:chgData name="Larissa dos Santos Manrique" userId="efc4171e-1c07-43df-9c32-c4984771f22f" providerId="ADAL" clId="{D8A1653C-9070-4E45-963D-BA32DBF9BE02}" dt="2023-05-31T14:22:53.641" v="2132" actId="26606"/>
          <ac:picMkLst>
            <pc:docMk/>
            <pc:sldMk cId="2590128339" sldId="279"/>
            <ac:picMk id="3" creationId="{215A594F-6858-8688-FCC0-1CC91FD70005}"/>
          </ac:picMkLst>
        </pc:picChg>
      </pc:sldChg>
      <pc:sldChg chg="addSp delSp modSp new mod setBg">
        <pc:chgData name="Larissa dos Santos Manrique" userId="efc4171e-1c07-43df-9c32-c4984771f22f" providerId="ADAL" clId="{D8A1653C-9070-4E45-963D-BA32DBF9BE02}" dt="2023-06-02T12:48:32.085" v="2157" actId="26606"/>
        <pc:sldMkLst>
          <pc:docMk/>
          <pc:sldMk cId="2850639194" sldId="280"/>
        </pc:sldMkLst>
        <pc:spChg chg="add mod">
          <ac:chgData name="Larissa dos Santos Manrique" userId="efc4171e-1c07-43df-9c32-c4984771f22f" providerId="ADAL" clId="{D8A1653C-9070-4E45-963D-BA32DBF9BE02}" dt="2023-06-02T12:48:32.085" v="2157" actId="26606"/>
          <ac:spMkLst>
            <pc:docMk/>
            <pc:sldMk cId="2850639194" sldId="280"/>
            <ac:spMk id="4" creationId="{2CD8C5E9-0E80-8887-1852-E2E4EE11A8EF}"/>
          </ac:spMkLst>
        </pc:spChg>
        <pc:spChg chg="add">
          <ac:chgData name="Larissa dos Santos Manrique" userId="efc4171e-1c07-43df-9c32-c4984771f22f" providerId="ADAL" clId="{D8A1653C-9070-4E45-963D-BA32DBF9BE02}" dt="2023-06-02T12:48:32.085" v="2157" actId="26606"/>
          <ac:spMkLst>
            <pc:docMk/>
            <pc:sldMk cId="2850639194" sldId="280"/>
            <ac:spMk id="6" creationId="{BA79A7CF-01AF-4178-9369-94E0C90EB046}"/>
          </ac:spMkLst>
        </pc:spChg>
        <pc:spChg chg="add">
          <ac:chgData name="Larissa dos Santos Manrique" userId="efc4171e-1c07-43df-9c32-c4984771f22f" providerId="ADAL" clId="{D8A1653C-9070-4E45-963D-BA32DBF9BE02}" dt="2023-06-02T12:48:32.085" v="2157" actId="26606"/>
          <ac:spMkLst>
            <pc:docMk/>
            <pc:sldMk cId="2850639194" sldId="280"/>
            <ac:spMk id="7" creationId="{99413ED5-9ED4-4772-BCE4-2BCAE6B12E35}"/>
          </ac:spMkLst>
        </pc:spChg>
        <pc:spChg chg="add">
          <ac:chgData name="Larissa dos Santos Manrique" userId="efc4171e-1c07-43df-9c32-c4984771f22f" providerId="ADAL" clId="{D8A1653C-9070-4E45-963D-BA32DBF9BE02}" dt="2023-06-02T12:48:32.085" v="2157" actId="26606"/>
          <ac:spMkLst>
            <pc:docMk/>
            <pc:sldMk cId="2850639194" sldId="280"/>
            <ac:spMk id="8" creationId="{04357C93-F0CB-4A1C-8F77-4E9063789819}"/>
          </ac:spMkLst>
        </pc:spChg>
        <pc:spChg chg="add del">
          <ac:chgData name="Larissa dos Santos Manrique" userId="efc4171e-1c07-43df-9c32-c4984771f22f" providerId="ADAL" clId="{D8A1653C-9070-4E45-963D-BA32DBF9BE02}" dt="2023-06-02T12:48:12.831" v="2150" actId="26606"/>
          <ac:spMkLst>
            <pc:docMk/>
            <pc:sldMk cId="2850639194" sldId="280"/>
            <ac:spMk id="9" creationId="{2B97F24A-32CE-4C1C-A50D-3016B394DCFB}"/>
          </ac:spMkLst>
        </pc:spChg>
        <pc:spChg chg="add del">
          <ac:chgData name="Larissa dos Santos Manrique" userId="efc4171e-1c07-43df-9c32-c4984771f22f" providerId="ADAL" clId="{D8A1653C-9070-4E45-963D-BA32DBF9BE02}" dt="2023-06-02T12:48:12.831" v="2150" actId="26606"/>
          <ac:spMkLst>
            <pc:docMk/>
            <pc:sldMk cId="2850639194" sldId="280"/>
            <ac:spMk id="11" creationId="{CD8B4F24-440B-49E9-B85D-733523DC064B}"/>
          </ac:spMkLst>
        </pc:spChg>
        <pc:spChg chg="add del">
          <ac:chgData name="Larissa dos Santos Manrique" userId="efc4171e-1c07-43df-9c32-c4984771f22f" providerId="ADAL" clId="{D8A1653C-9070-4E45-963D-BA32DBF9BE02}" dt="2023-06-02T12:48:24.604" v="2156" actId="26606"/>
          <ac:spMkLst>
            <pc:docMk/>
            <pc:sldMk cId="2850639194" sldId="280"/>
            <ac:spMk id="13" creationId="{F13C74B1-5B17-4795-BED0-7140497B445A}"/>
          </ac:spMkLst>
        </pc:spChg>
        <pc:spChg chg="add del">
          <ac:chgData name="Larissa dos Santos Manrique" userId="efc4171e-1c07-43df-9c32-c4984771f22f" providerId="ADAL" clId="{D8A1653C-9070-4E45-963D-BA32DBF9BE02}" dt="2023-06-02T12:48:24.604" v="2156" actId="26606"/>
          <ac:spMkLst>
            <pc:docMk/>
            <pc:sldMk cId="2850639194" sldId="280"/>
            <ac:spMk id="14" creationId="{D4974D33-8DC5-464E-8C6D-BE58F0669C17}"/>
          </ac:spMkLst>
        </pc:spChg>
        <pc:spChg chg="add">
          <ac:chgData name="Larissa dos Santos Manrique" userId="efc4171e-1c07-43df-9c32-c4984771f22f" providerId="ADAL" clId="{D8A1653C-9070-4E45-963D-BA32DBF9BE02}" dt="2023-06-02T12:48:32.085" v="2157" actId="26606"/>
          <ac:spMkLst>
            <pc:docMk/>
            <pc:sldMk cId="2850639194" sldId="280"/>
            <ac:spMk id="15" creationId="{90F533E9-6690-41A8-A372-4C6C622D028D}"/>
          </ac:spMkLst>
        </pc:spChg>
        <pc:picChg chg="add mod ord">
          <ac:chgData name="Larissa dos Santos Manrique" userId="efc4171e-1c07-43df-9c32-c4984771f22f" providerId="ADAL" clId="{D8A1653C-9070-4E45-963D-BA32DBF9BE02}" dt="2023-06-02T12:48:32.085" v="2157" actId="26606"/>
          <ac:picMkLst>
            <pc:docMk/>
            <pc:sldMk cId="2850639194" sldId="280"/>
            <ac:picMk id="3" creationId="{468DD4A9-BB60-C350-34B2-744EC2C35156}"/>
          </ac:picMkLst>
        </pc:picChg>
      </pc:sldChg>
      <pc:sldChg chg="addSp delSp modSp new mod ord setBg">
        <pc:chgData name="Larissa dos Santos Manrique" userId="efc4171e-1c07-43df-9c32-c4984771f22f" providerId="ADAL" clId="{D8A1653C-9070-4E45-963D-BA32DBF9BE02}" dt="2023-06-06T10:17:20.936" v="2184"/>
        <pc:sldMkLst>
          <pc:docMk/>
          <pc:sldMk cId="2658827147" sldId="281"/>
        </pc:sldMkLst>
        <pc:spChg chg="add del">
          <ac:chgData name="Larissa dos Santos Manrique" userId="efc4171e-1c07-43df-9c32-c4984771f22f" providerId="ADAL" clId="{D8A1653C-9070-4E45-963D-BA32DBF9BE02}" dt="2023-05-31T14:23:06.860" v="2134" actId="26606"/>
          <ac:spMkLst>
            <pc:docMk/>
            <pc:sldMk cId="2658827147" sldId="281"/>
            <ac:spMk id="8" creationId="{42A4FC2C-047E-45A5-965D-8E1E3BF09BC6}"/>
          </ac:spMkLst>
        </pc:spChg>
        <pc:picChg chg="add mod">
          <ac:chgData name="Larissa dos Santos Manrique" userId="efc4171e-1c07-43df-9c32-c4984771f22f" providerId="ADAL" clId="{D8A1653C-9070-4E45-963D-BA32DBF9BE02}" dt="2023-05-31T14:23:06.860" v="2134" actId="26606"/>
          <ac:picMkLst>
            <pc:docMk/>
            <pc:sldMk cId="2658827147" sldId="281"/>
            <ac:picMk id="3" creationId="{19563F22-AEA2-2BAC-B93F-451EE4CE70B7}"/>
          </ac:picMkLst>
        </pc:picChg>
      </pc:sldChg>
      <pc:sldChg chg="new del">
        <pc:chgData name="Larissa dos Santos Manrique" userId="efc4171e-1c07-43df-9c32-c4984771f22f" providerId="ADAL" clId="{D8A1653C-9070-4E45-963D-BA32DBF9BE02}" dt="2023-06-06T10:30:01.244" v="2190" actId="47"/>
        <pc:sldMkLst>
          <pc:docMk/>
          <pc:sldMk cId="1523151240" sldId="282"/>
        </pc:sldMkLst>
      </pc:sldChg>
      <pc:sldChg chg="addSp delSp modSp add mod ord">
        <pc:chgData name="Larissa dos Santos Manrique" userId="efc4171e-1c07-43df-9c32-c4984771f22f" providerId="ADAL" clId="{D8A1653C-9070-4E45-963D-BA32DBF9BE02}" dt="2023-06-06T10:32:42.341" v="2258" actId="2711"/>
        <pc:sldMkLst>
          <pc:docMk/>
          <pc:sldMk cId="2121313792" sldId="283"/>
        </pc:sldMkLst>
        <pc:spChg chg="mod ord">
          <ac:chgData name="Larissa dos Santos Manrique" userId="efc4171e-1c07-43df-9c32-c4984771f22f" providerId="ADAL" clId="{D8A1653C-9070-4E45-963D-BA32DBF9BE02}" dt="2023-06-06T10:32:42.341" v="2258" actId="2711"/>
          <ac:spMkLst>
            <pc:docMk/>
            <pc:sldMk cId="2121313792" sldId="283"/>
            <ac:spMk id="2" creationId="{5A9F4474-F357-C6CD-EEE0-04274F245D5D}"/>
          </ac:spMkLst>
        </pc:spChg>
        <pc:spChg chg="del mod">
          <ac:chgData name="Larissa dos Santos Manrique" userId="efc4171e-1c07-43df-9c32-c4984771f22f" providerId="ADAL" clId="{D8A1653C-9070-4E45-963D-BA32DBF9BE02}" dt="2023-06-06T10:30:13.575" v="2194" actId="478"/>
          <ac:spMkLst>
            <pc:docMk/>
            <pc:sldMk cId="2121313792" sldId="283"/>
            <ac:spMk id="3" creationId="{FB8E8DD2-16A1-20F2-B5DD-7FDD90845825}"/>
          </ac:spMkLst>
        </pc:spChg>
        <pc:spChg chg="del">
          <ac:chgData name="Larissa dos Santos Manrique" userId="efc4171e-1c07-43df-9c32-c4984771f22f" providerId="ADAL" clId="{D8A1653C-9070-4E45-963D-BA32DBF9BE02}" dt="2023-06-06T10:32:15.724" v="2256" actId="26606"/>
          <ac:spMkLst>
            <pc:docMk/>
            <pc:sldMk cId="2121313792" sldId="283"/>
            <ac:spMk id="1054" creationId="{47942995-B07F-4636-9A06-C6A104B260A8}"/>
          </ac:spMkLst>
        </pc:spChg>
        <pc:spChg chg="del">
          <ac:chgData name="Larissa dos Santos Manrique" userId="efc4171e-1c07-43df-9c32-c4984771f22f" providerId="ADAL" clId="{D8A1653C-9070-4E45-963D-BA32DBF9BE02}" dt="2023-06-06T10:32:15.724" v="2256" actId="26606"/>
          <ac:spMkLst>
            <pc:docMk/>
            <pc:sldMk cId="2121313792" sldId="283"/>
            <ac:spMk id="1061" creationId="{B81933D1-5615-42C7-9C0B-4EB7105CCE2D}"/>
          </ac:spMkLst>
        </pc:spChg>
        <pc:spChg chg="del">
          <ac:chgData name="Larissa dos Santos Manrique" userId="efc4171e-1c07-43df-9c32-c4984771f22f" providerId="ADAL" clId="{D8A1653C-9070-4E45-963D-BA32DBF9BE02}" dt="2023-06-06T10:32:15.724" v="2256" actId="26606"/>
          <ac:spMkLst>
            <pc:docMk/>
            <pc:sldMk cId="2121313792" sldId="283"/>
            <ac:spMk id="1063" creationId="{19C9EAEA-39D0-4B0E-A0EB-51E7B26740B1}"/>
          </ac:spMkLst>
        </pc:spChg>
        <pc:spChg chg="add">
          <ac:chgData name="Larissa dos Santos Manrique" userId="efc4171e-1c07-43df-9c32-c4984771f22f" providerId="ADAL" clId="{D8A1653C-9070-4E45-963D-BA32DBF9BE02}" dt="2023-06-06T10:32:15.724" v="2256" actId="26606"/>
          <ac:spMkLst>
            <pc:docMk/>
            <pc:sldMk cId="2121313792" sldId="283"/>
            <ac:spMk id="1068" creationId="{4522B21E-B2B9-4C72-9A71-C87EFD137480}"/>
          </ac:spMkLst>
        </pc:spChg>
        <pc:spChg chg="add">
          <ac:chgData name="Larissa dos Santos Manrique" userId="efc4171e-1c07-43df-9c32-c4984771f22f" providerId="ADAL" clId="{D8A1653C-9070-4E45-963D-BA32DBF9BE02}" dt="2023-06-06T10:32:15.724" v="2256" actId="26606"/>
          <ac:spMkLst>
            <pc:docMk/>
            <pc:sldMk cId="2121313792" sldId="283"/>
            <ac:spMk id="1070" creationId="{5EB7D2A2-F448-44D4-938C-DC84CBCB3B1E}"/>
          </ac:spMkLst>
        </pc:spChg>
        <pc:spChg chg="add">
          <ac:chgData name="Larissa dos Santos Manrique" userId="efc4171e-1c07-43df-9c32-c4984771f22f" providerId="ADAL" clId="{D8A1653C-9070-4E45-963D-BA32DBF9BE02}" dt="2023-06-06T10:32:15.724" v="2256" actId="26606"/>
          <ac:spMkLst>
            <pc:docMk/>
            <pc:sldMk cId="2121313792" sldId="283"/>
            <ac:spMk id="1072" creationId="{871AEA07-1E14-44B4-8E55-64EF049CD66F}"/>
          </ac:spMkLst>
        </pc:spChg>
        <pc:grpChg chg="del">
          <ac:chgData name="Larissa dos Santos Manrique" userId="efc4171e-1c07-43df-9c32-c4984771f22f" providerId="ADAL" clId="{D8A1653C-9070-4E45-963D-BA32DBF9BE02}" dt="2023-06-06T10:32:15.724" v="2256" actId="26606"/>
          <ac:grpSpMkLst>
            <pc:docMk/>
            <pc:sldMk cId="2121313792" sldId="283"/>
            <ac:grpSpMk id="1056" creationId="{032D8612-31EB-44CF-A1D0-14FD4C705424}"/>
          </ac:grpSpMkLst>
        </pc:grpChg>
        <pc:picChg chg="del">
          <ac:chgData name="Larissa dos Santos Manrique" userId="efc4171e-1c07-43df-9c32-c4984771f22f" providerId="ADAL" clId="{D8A1653C-9070-4E45-963D-BA32DBF9BE02}" dt="2023-06-06T10:30:05.134" v="2191" actId="478"/>
          <ac:picMkLst>
            <pc:docMk/>
            <pc:sldMk cId="2121313792" sldId="283"/>
            <ac:picMk id="1026" creationId="{20E8A6F5-FD8B-0035-C865-986B1E7173AE}"/>
          </ac:picMkLst>
        </pc:picChg>
        <pc:cxnChg chg="add">
          <ac:chgData name="Larissa dos Santos Manrique" userId="efc4171e-1c07-43df-9c32-c4984771f22f" providerId="ADAL" clId="{D8A1653C-9070-4E45-963D-BA32DBF9BE02}" dt="2023-06-06T10:32:15.724" v="2256" actId="26606"/>
          <ac:cxnSpMkLst>
            <pc:docMk/>
            <pc:sldMk cId="2121313792" sldId="283"/>
            <ac:cxnSpMk id="1074" creationId="{F7C8EA93-3210-4C62-99E9-153C275E3A87}"/>
          </ac:cxnSpMkLst>
        </pc:cxnChg>
      </pc:sldChg>
    </pc:docChg>
  </pc:docChgLst>
  <pc:docChgLst>
    <pc:chgData name="Larissa dos Santos Manrique" userId="S::larissa.manrique@alunoescolassociais.org.br::efc4171e-1c07-43df-9c32-c4984771f22f" providerId="AD" clId="Web-{29D20630-5F59-F0B4-0AA9-679EA09C5A50}"/>
    <pc:docChg chg="modSld">
      <pc:chgData name="Larissa dos Santos Manrique" userId="S::larissa.manrique@alunoescolassociais.org.br::efc4171e-1c07-43df-9c32-c4984771f22f" providerId="AD" clId="Web-{29D20630-5F59-F0B4-0AA9-679EA09C5A50}" dt="2023-05-16T20:11:23.685" v="26" actId="14100"/>
      <pc:docMkLst>
        <pc:docMk/>
      </pc:docMkLst>
      <pc:sldChg chg="modSp">
        <pc:chgData name="Larissa dos Santos Manrique" userId="S::larissa.manrique@alunoescolassociais.org.br::efc4171e-1c07-43df-9c32-c4984771f22f" providerId="AD" clId="Web-{29D20630-5F59-F0B4-0AA9-679EA09C5A50}" dt="2023-05-16T20:11:05.950" v="23" actId="1076"/>
        <pc:sldMkLst>
          <pc:docMk/>
          <pc:sldMk cId="3779123087" sldId="262"/>
        </pc:sldMkLst>
        <pc:spChg chg="mod">
          <ac:chgData name="Larissa dos Santos Manrique" userId="S::larissa.manrique@alunoescolassociais.org.br::efc4171e-1c07-43df-9c32-c4984771f22f" providerId="AD" clId="Web-{29D20630-5F59-F0B4-0AA9-679EA09C5A50}" dt="2023-05-16T20:11:05.950" v="23" actId="1076"/>
          <ac:spMkLst>
            <pc:docMk/>
            <pc:sldMk cId="3779123087" sldId="262"/>
            <ac:spMk id="3" creationId="{97FAA322-9223-BE0E-7BED-A3D9CE5FE7B1}"/>
          </ac:spMkLst>
        </pc:spChg>
      </pc:sldChg>
      <pc:sldChg chg="modSp">
        <pc:chgData name="Larissa dos Santos Manrique" userId="S::larissa.manrique@alunoescolassociais.org.br::efc4171e-1c07-43df-9c32-c4984771f22f" providerId="AD" clId="Web-{29D20630-5F59-F0B4-0AA9-679EA09C5A50}" dt="2023-05-16T20:11:23.685" v="26" actId="14100"/>
        <pc:sldMkLst>
          <pc:docMk/>
          <pc:sldMk cId="412408215" sldId="265"/>
        </pc:sldMkLst>
        <pc:spChg chg="mod">
          <ac:chgData name="Larissa dos Santos Manrique" userId="S::larissa.manrique@alunoescolassociais.org.br::efc4171e-1c07-43df-9c32-c4984771f22f" providerId="AD" clId="Web-{29D20630-5F59-F0B4-0AA9-679EA09C5A50}" dt="2023-05-16T20:11:23.685" v="26" actId="14100"/>
          <ac:spMkLst>
            <pc:docMk/>
            <pc:sldMk cId="412408215" sldId="265"/>
            <ac:spMk id="3" creationId="{565E1FB2-DDBB-0E33-76FD-9C1C4D1C1090}"/>
          </ac:spMkLst>
        </pc:spChg>
      </pc:sldChg>
    </pc:docChg>
  </pc:docChgLst>
  <pc:docChgLst>
    <pc:chgData name="Larissa dos Santos Manrique" userId="S::larissa.manrique@alunoescolassociais.org.br::efc4171e-1c07-43df-9c32-c4984771f22f" providerId="AD" clId="Web-{27924AA8-2BEC-05AF-93F0-BAE3AA9D6649}"/>
    <pc:docChg chg="delSld modSld">
      <pc:chgData name="Larissa dos Santos Manrique" userId="S::larissa.manrique@alunoescolassociais.org.br::efc4171e-1c07-43df-9c32-c4984771f22f" providerId="AD" clId="Web-{27924AA8-2BEC-05AF-93F0-BAE3AA9D6649}" dt="2023-05-26T12:54:59.098" v="44" actId="1076"/>
      <pc:docMkLst>
        <pc:docMk/>
      </pc:docMkLst>
      <pc:sldChg chg="modSp">
        <pc:chgData name="Larissa dos Santos Manrique" userId="S::larissa.manrique@alunoescolassociais.org.br::efc4171e-1c07-43df-9c32-c4984771f22f" providerId="AD" clId="Web-{27924AA8-2BEC-05AF-93F0-BAE3AA9D6649}" dt="2023-05-26T12:48:17.838" v="10" actId="20577"/>
        <pc:sldMkLst>
          <pc:docMk/>
          <pc:sldMk cId="2540821971" sldId="257"/>
        </pc:sldMkLst>
        <pc:spChg chg="mod">
          <ac:chgData name="Larissa dos Santos Manrique" userId="S::larissa.manrique@alunoescolassociais.org.br::efc4171e-1c07-43df-9c32-c4984771f22f" providerId="AD" clId="Web-{27924AA8-2BEC-05AF-93F0-BAE3AA9D6649}" dt="2023-05-26T12:48:17.838" v="10" actId="20577"/>
          <ac:spMkLst>
            <pc:docMk/>
            <pc:sldMk cId="2540821971" sldId="257"/>
            <ac:spMk id="3" creationId="{9A52249D-FCBE-64BF-5B81-7892F0279B4F}"/>
          </ac:spMkLst>
        </pc:spChg>
      </pc:sldChg>
      <pc:sldChg chg="addSp delSp modSp">
        <pc:chgData name="Larissa dos Santos Manrique" userId="S::larissa.manrique@alunoescolassociais.org.br::efc4171e-1c07-43df-9c32-c4984771f22f" providerId="AD" clId="Web-{27924AA8-2BEC-05AF-93F0-BAE3AA9D6649}" dt="2023-05-26T12:51:40.437" v="31" actId="1076"/>
        <pc:sldMkLst>
          <pc:docMk/>
          <pc:sldMk cId="214823019" sldId="259"/>
        </pc:sldMkLst>
        <pc:spChg chg="mod">
          <ac:chgData name="Larissa dos Santos Manrique" userId="S::larissa.manrique@alunoescolassociais.org.br::efc4171e-1c07-43df-9c32-c4984771f22f" providerId="AD" clId="Web-{27924AA8-2BEC-05AF-93F0-BAE3AA9D6649}" dt="2023-05-26T12:50:56.514" v="22"/>
          <ac:spMkLst>
            <pc:docMk/>
            <pc:sldMk cId="214823019" sldId="259"/>
            <ac:spMk id="2" creationId="{03A24BB4-8FF4-340F-F74D-E7A0671ABE53}"/>
          </ac:spMkLst>
        </pc:spChg>
        <pc:spChg chg="mod">
          <ac:chgData name="Larissa dos Santos Manrique" userId="S::larissa.manrique@alunoescolassociais.org.br::efc4171e-1c07-43df-9c32-c4984771f22f" providerId="AD" clId="Web-{27924AA8-2BEC-05AF-93F0-BAE3AA9D6649}" dt="2023-05-26T12:51:20.842" v="27" actId="14100"/>
          <ac:spMkLst>
            <pc:docMk/>
            <pc:sldMk cId="214823019" sldId="259"/>
            <ac:spMk id="3" creationId="{306E9370-0ADA-20FE-62FD-8E42D74A9A95}"/>
          </ac:spMkLst>
        </pc:spChg>
        <pc:spChg chg="del">
          <ac:chgData name="Larissa dos Santos Manrique" userId="S::larissa.manrique@alunoescolassociais.org.br::efc4171e-1c07-43df-9c32-c4984771f22f" providerId="AD" clId="Web-{27924AA8-2BEC-05AF-93F0-BAE3AA9D6649}" dt="2023-05-26T12:50:56.514" v="22"/>
          <ac:spMkLst>
            <pc:docMk/>
            <pc:sldMk cId="214823019" sldId="259"/>
            <ac:spMk id="203" creationId="{DCF72F19-1473-448C-AA14-0CB8AA374CF0}"/>
          </ac:spMkLst>
        </pc:spChg>
        <pc:spChg chg="del">
          <ac:chgData name="Larissa dos Santos Manrique" userId="S::larissa.manrique@alunoescolassociais.org.br::efc4171e-1c07-43df-9c32-c4984771f22f" providerId="AD" clId="Web-{27924AA8-2BEC-05AF-93F0-BAE3AA9D6649}" dt="2023-05-26T12:50:56.514" v="22"/>
          <ac:spMkLst>
            <pc:docMk/>
            <pc:sldMk cId="214823019" sldId="259"/>
            <ac:spMk id="206" creationId="{04357C93-F0CB-4A1C-8F77-4E9063789819}"/>
          </ac:spMkLst>
        </pc:spChg>
        <pc:spChg chg="add">
          <ac:chgData name="Larissa dos Santos Manrique" userId="S::larissa.manrique@alunoescolassociais.org.br::efc4171e-1c07-43df-9c32-c4984771f22f" providerId="AD" clId="Web-{27924AA8-2BEC-05AF-93F0-BAE3AA9D6649}" dt="2023-05-26T12:50:56.514" v="22"/>
          <ac:spMkLst>
            <pc:docMk/>
            <pc:sldMk cId="214823019" sldId="259"/>
            <ac:spMk id="211" creationId="{47942995-B07F-4636-9A06-C6A104B260A8}"/>
          </ac:spMkLst>
        </pc:spChg>
        <pc:spChg chg="add">
          <ac:chgData name="Larissa dos Santos Manrique" userId="S::larissa.manrique@alunoescolassociais.org.br::efc4171e-1c07-43df-9c32-c4984771f22f" providerId="AD" clId="Web-{27924AA8-2BEC-05AF-93F0-BAE3AA9D6649}" dt="2023-05-26T12:50:56.514" v="22"/>
          <ac:spMkLst>
            <pc:docMk/>
            <pc:sldMk cId="214823019" sldId="259"/>
            <ac:spMk id="218" creationId="{B81933D1-5615-42C7-9C0B-4EB7105CCE2D}"/>
          </ac:spMkLst>
        </pc:spChg>
        <pc:spChg chg="add">
          <ac:chgData name="Larissa dos Santos Manrique" userId="S::larissa.manrique@alunoescolassociais.org.br::efc4171e-1c07-43df-9c32-c4984771f22f" providerId="AD" clId="Web-{27924AA8-2BEC-05AF-93F0-BAE3AA9D6649}" dt="2023-05-26T12:50:56.514" v="22"/>
          <ac:spMkLst>
            <pc:docMk/>
            <pc:sldMk cId="214823019" sldId="259"/>
            <ac:spMk id="220" creationId="{19C9EAEA-39D0-4B0E-A0EB-51E7B26740B1}"/>
          </ac:spMkLst>
        </pc:spChg>
        <pc:grpChg chg="del">
          <ac:chgData name="Larissa dos Santos Manrique" userId="S::larissa.manrique@alunoescolassociais.org.br::efc4171e-1c07-43df-9c32-c4984771f22f" providerId="AD" clId="Web-{27924AA8-2BEC-05AF-93F0-BAE3AA9D6649}" dt="2023-05-26T12:50:56.514" v="22"/>
          <ac:grpSpMkLst>
            <pc:docMk/>
            <pc:sldMk cId="214823019" sldId="259"/>
            <ac:grpSpMk id="204" creationId="{3AF6A671-C637-4547-85F4-51B6D1881399}"/>
          </ac:grpSpMkLst>
        </pc:grpChg>
        <pc:grpChg chg="add">
          <ac:chgData name="Larissa dos Santos Manrique" userId="S::larissa.manrique@alunoescolassociais.org.br::efc4171e-1c07-43df-9c32-c4984771f22f" providerId="AD" clId="Web-{27924AA8-2BEC-05AF-93F0-BAE3AA9D6649}" dt="2023-05-26T12:50:56.514" v="22"/>
          <ac:grpSpMkLst>
            <pc:docMk/>
            <pc:sldMk cId="214823019" sldId="259"/>
            <ac:grpSpMk id="213" creationId="{032D8612-31EB-44CF-A1D0-14FD4C705424}"/>
          </ac:grpSpMkLst>
        </pc:grpChg>
        <pc:picChg chg="add del mod modCrop">
          <ac:chgData name="Larissa dos Santos Manrique" userId="S::larissa.manrique@alunoescolassociais.org.br::efc4171e-1c07-43df-9c32-c4984771f22f" providerId="AD" clId="Web-{27924AA8-2BEC-05AF-93F0-BAE3AA9D6649}" dt="2023-05-26T12:51:40.437" v="31" actId="1076"/>
          <ac:picMkLst>
            <pc:docMk/>
            <pc:sldMk cId="214823019" sldId="259"/>
            <ac:picMk id="10" creationId="{53E8212D-6E87-99B5-1285-86A94B3D3B4D}"/>
          </ac:picMkLst>
        </pc:picChg>
      </pc:sldChg>
      <pc:sldChg chg="modSp">
        <pc:chgData name="Larissa dos Santos Manrique" userId="S::larissa.manrique@alunoescolassociais.org.br::efc4171e-1c07-43df-9c32-c4984771f22f" providerId="AD" clId="Web-{27924AA8-2BEC-05AF-93F0-BAE3AA9D6649}" dt="2023-05-26T12:54:22.034" v="36" actId="20577"/>
        <pc:sldMkLst>
          <pc:docMk/>
          <pc:sldMk cId="3370895455" sldId="263"/>
        </pc:sldMkLst>
        <pc:spChg chg="mod">
          <ac:chgData name="Larissa dos Santos Manrique" userId="S::larissa.manrique@alunoescolassociais.org.br::efc4171e-1c07-43df-9c32-c4984771f22f" providerId="AD" clId="Web-{27924AA8-2BEC-05AF-93F0-BAE3AA9D6649}" dt="2023-05-26T12:54:22.034" v="36" actId="20577"/>
          <ac:spMkLst>
            <pc:docMk/>
            <pc:sldMk cId="3370895455" sldId="263"/>
            <ac:spMk id="3" creationId="{34A6BD4F-C608-A2CE-423D-AFE696BB0D41}"/>
          </ac:spMkLst>
        </pc:spChg>
      </pc:sldChg>
      <pc:sldChg chg="modSp">
        <pc:chgData name="Larissa dos Santos Manrique" userId="S::larissa.manrique@alunoescolassociais.org.br::efc4171e-1c07-43df-9c32-c4984771f22f" providerId="AD" clId="Web-{27924AA8-2BEC-05AF-93F0-BAE3AA9D6649}" dt="2023-05-26T12:54:59.098" v="44" actId="1076"/>
        <pc:sldMkLst>
          <pc:docMk/>
          <pc:sldMk cId="3668329572" sldId="266"/>
        </pc:sldMkLst>
        <pc:spChg chg="mod">
          <ac:chgData name="Larissa dos Santos Manrique" userId="S::larissa.manrique@alunoescolassociais.org.br::efc4171e-1c07-43df-9c32-c4984771f22f" providerId="AD" clId="Web-{27924AA8-2BEC-05AF-93F0-BAE3AA9D6649}" dt="2023-05-26T12:54:51.988" v="40" actId="20577"/>
          <ac:spMkLst>
            <pc:docMk/>
            <pc:sldMk cId="3668329572" sldId="266"/>
            <ac:spMk id="2" creationId="{66FD7464-448D-9113-4618-D8A730AF7C3E}"/>
          </ac:spMkLst>
        </pc:spChg>
        <pc:picChg chg="mod">
          <ac:chgData name="Larissa dos Santos Manrique" userId="S::larissa.manrique@alunoescolassociais.org.br::efc4171e-1c07-43df-9c32-c4984771f22f" providerId="AD" clId="Web-{27924AA8-2BEC-05AF-93F0-BAE3AA9D6649}" dt="2023-05-26T12:54:59.098" v="44" actId="1076"/>
          <ac:picMkLst>
            <pc:docMk/>
            <pc:sldMk cId="3668329572" sldId="266"/>
            <ac:picMk id="5" creationId="{AAC4D54B-DC8D-DED2-B206-8F5603DC47D2}"/>
          </ac:picMkLst>
        </pc:picChg>
      </pc:sldChg>
      <pc:sldChg chg="del">
        <pc:chgData name="Larissa dos Santos Manrique" userId="S::larissa.manrique@alunoescolassociais.org.br::efc4171e-1c07-43df-9c32-c4984771f22f" providerId="AD" clId="Web-{27924AA8-2BEC-05AF-93F0-BAE3AA9D6649}" dt="2023-05-26T12:44:32.848" v="0"/>
        <pc:sldMkLst>
          <pc:docMk/>
          <pc:sldMk cId="3576389193" sldId="276"/>
        </pc:sldMkLst>
      </pc:sldChg>
    </pc:docChg>
  </pc:docChgLst>
  <pc:docChgLst>
    <pc:chgData name="Larissa dos Santos Manrique" userId="S::larissa.manrique@alunoescolassociais.org.br::efc4171e-1c07-43df-9c32-c4984771f22f" providerId="AD" clId="Web-{59568587-6A0B-92AE-3B01-FB83EFE8AA25}"/>
    <pc:docChg chg="addSld delSld modSld sldOrd">
      <pc:chgData name="Larissa dos Santos Manrique" userId="S::larissa.manrique@alunoescolassociais.org.br::efc4171e-1c07-43df-9c32-c4984771f22f" providerId="AD" clId="Web-{59568587-6A0B-92AE-3B01-FB83EFE8AA25}" dt="2023-05-19T00:29:47.191" v="123"/>
      <pc:docMkLst>
        <pc:docMk/>
      </pc:docMkLst>
      <pc:sldChg chg="addSp delSp modSp ord">
        <pc:chgData name="Larissa dos Santos Manrique" userId="S::larissa.manrique@alunoescolassociais.org.br::efc4171e-1c07-43df-9c32-c4984771f22f" providerId="AD" clId="Web-{59568587-6A0B-92AE-3B01-FB83EFE8AA25}" dt="2023-05-19T00:27:47.026" v="99"/>
        <pc:sldMkLst>
          <pc:docMk/>
          <pc:sldMk cId="2540821971" sldId="257"/>
        </pc:sldMkLst>
        <pc:spChg chg="mod">
          <ac:chgData name="Larissa dos Santos Manrique" userId="S::larissa.manrique@alunoescolassociais.org.br::efc4171e-1c07-43df-9c32-c4984771f22f" providerId="AD" clId="Web-{59568587-6A0B-92AE-3B01-FB83EFE8AA25}" dt="2023-05-19T00:22:05.660" v="39"/>
          <ac:spMkLst>
            <pc:docMk/>
            <pc:sldMk cId="2540821971" sldId="257"/>
            <ac:spMk id="2" creationId="{2C0D8B0B-3FE9-C1AA-AF52-A981E7DA25E4}"/>
          </ac:spMkLst>
        </pc:spChg>
        <pc:spChg chg="mod">
          <ac:chgData name="Larissa dos Santos Manrique" userId="S::larissa.manrique@alunoescolassociais.org.br::efc4171e-1c07-43df-9c32-c4984771f22f" providerId="AD" clId="Web-{59568587-6A0B-92AE-3B01-FB83EFE8AA25}" dt="2023-05-19T00:25:03.453" v="76" actId="1076"/>
          <ac:spMkLst>
            <pc:docMk/>
            <pc:sldMk cId="2540821971" sldId="257"/>
            <ac:spMk id="3" creationId="{9A52249D-FCBE-64BF-5B81-7892F0279B4F}"/>
          </ac:spMkLst>
        </pc:spChg>
        <pc:spChg chg="del">
          <ac:chgData name="Larissa dos Santos Manrique" userId="S::larissa.manrique@alunoescolassociais.org.br::efc4171e-1c07-43df-9c32-c4984771f22f" providerId="AD" clId="Web-{59568587-6A0B-92AE-3B01-FB83EFE8AA25}" dt="2023-05-19T00:22:05.660" v="39"/>
          <ac:spMkLst>
            <pc:docMk/>
            <pc:sldMk cId="2540821971" sldId="257"/>
            <ac:spMk id="69" creationId="{47942995-B07F-4636-9A06-C6A104B260A8}"/>
          </ac:spMkLst>
        </pc:spChg>
        <pc:spChg chg="del">
          <ac:chgData name="Larissa dos Santos Manrique" userId="S::larissa.manrique@alunoescolassociais.org.br::efc4171e-1c07-43df-9c32-c4984771f22f" providerId="AD" clId="Web-{59568587-6A0B-92AE-3B01-FB83EFE8AA25}" dt="2023-05-19T00:22:05.660" v="39"/>
          <ac:spMkLst>
            <pc:docMk/>
            <pc:sldMk cId="2540821971" sldId="257"/>
            <ac:spMk id="71" creationId="{B81933D1-5615-42C7-9C0B-4EB7105CCE2D}"/>
          </ac:spMkLst>
        </pc:spChg>
        <pc:spChg chg="del">
          <ac:chgData name="Larissa dos Santos Manrique" userId="S::larissa.manrique@alunoescolassociais.org.br::efc4171e-1c07-43df-9c32-c4984771f22f" providerId="AD" clId="Web-{59568587-6A0B-92AE-3B01-FB83EFE8AA25}" dt="2023-05-19T00:22:05.660" v="39"/>
          <ac:spMkLst>
            <pc:docMk/>
            <pc:sldMk cId="2540821971" sldId="257"/>
            <ac:spMk id="72" creationId="{19C9EAEA-39D0-4B0E-A0EB-51E7B26740B1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2:05.660" v="39"/>
          <ac:spMkLst>
            <pc:docMk/>
            <pc:sldMk cId="2540821971" sldId="257"/>
            <ac:spMk id="79" creationId="{50CEED20-A22C-4FC3-BC0E-F4FE53FDEB97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2:05.660" v="39"/>
          <ac:spMkLst>
            <pc:docMk/>
            <pc:sldMk cId="2540821971" sldId="257"/>
            <ac:spMk id="86" creationId="{19C9EAEA-39D0-4B0E-A0EB-51E7B26740B1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2:05.660" v="39"/>
          <ac:spMkLst>
            <pc:docMk/>
            <pc:sldMk cId="2540821971" sldId="257"/>
            <ac:spMk id="88" creationId="{3873B707-463F-40B0-8227-E8CC6C67EB25}"/>
          </ac:spMkLst>
        </pc:spChg>
        <pc:grpChg chg="del">
          <ac:chgData name="Larissa dos Santos Manrique" userId="S::larissa.manrique@alunoescolassociais.org.br::efc4171e-1c07-43df-9c32-c4984771f22f" providerId="AD" clId="Web-{59568587-6A0B-92AE-3B01-FB83EFE8AA25}" dt="2023-05-19T00:22:05.660" v="39"/>
          <ac:grpSpMkLst>
            <pc:docMk/>
            <pc:sldMk cId="2540821971" sldId="257"/>
            <ac:grpSpMk id="70" creationId="{032D8612-31EB-44CF-A1D0-14FD4C705424}"/>
          </ac:grpSpMkLst>
        </pc:grpChg>
        <pc:grpChg chg="add">
          <ac:chgData name="Larissa dos Santos Manrique" userId="S::larissa.manrique@alunoescolassociais.org.br::efc4171e-1c07-43df-9c32-c4984771f22f" providerId="AD" clId="Web-{59568587-6A0B-92AE-3B01-FB83EFE8AA25}" dt="2023-05-19T00:22:05.660" v="39"/>
          <ac:grpSpMkLst>
            <pc:docMk/>
            <pc:sldMk cId="2540821971" sldId="257"/>
            <ac:grpSpMk id="81" creationId="{032D8612-31EB-44CF-A1D0-14FD4C705424}"/>
          </ac:grpSpMkLst>
        </pc:grpChg>
        <pc:picChg chg="del">
          <ac:chgData name="Larissa dos Santos Manrique" userId="S::larissa.manrique@alunoescolassociais.org.br::efc4171e-1c07-43df-9c32-c4984771f22f" providerId="AD" clId="Web-{59568587-6A0B-92AE-3B01-FB83EFE8AA25}" dt="2023-05-19T00:21:51.675" v="38"/>
          <ac:picMkLst>
            <pc:docMk/>
            <pc:sldMk cId="2540821971" sldId="257"/>
            <ac:picMk id="5" creationId="{33A3A912-4D56-BAEC-1041-1DCB614392D1}"/>
          </ac:picMkLst>
        </pc:picChg>
        <pc:picChg chg="add">
          <ac:chgData name="Larissa dos Santos Manrique" userId="S::larissa.manrique@alunoescolassociais.org.br::efc4171e-1c07-43df-9c32-c4984771f22f" providerId="AD" clId="Web-{59568587-6A0B-92AE-3B01-FB83EFE8AA25}" dt="2023-05-19T00:22:05.660" v="39"/>
          <ac:picMkLst>
            <pc:docMk/>
            <pc:sldMk cId="2540821971" sldId="257"/>
            <ac:picMk id="76" creationId="{4169C60E-5CC3-A2BA-4090-35ED1E642E0E}"/>
          </ac:picMkLst>
        </pc:picChg>
      </pc:sldChg>
      <pc:sldChg chg="addSp delSp modSp">
        <pc:chgData name="Larissa dos Santos Manrique" userId="S::larissa.manrique@alunoescolassociais.org.br::efc4171e-1c07-43df-9c32-c4984771f22f" providerId="AD" clId="Web-{59568587-6A0B-92AE-3B01-FB83EFE8AA25}" dt="2023-05-19T00:24:03.121" v="58" actId="14100"/>
        <pc:sldMkLst>
          <pc:docMk/>
          <pc:sldMk cId="2221274257" sldId="258"/>
        </pc:sldMkLst>
        <pc:spChg chg="mod">
          <ac:chgData name="Larissa dos Santos Manrique" userId="S::larissa.manrique@alunoescolassociais.org.br::efc4171e-1c07-43df-9c32-c4984771f22f" providerId="AD" clId="Web-{59568587-6A0B-92AE-3B01-FB83EFE8AA25}" dt="2023-05-19T00:23:49.745" v="54" actId="1076"/>
          <ac:spMkLst>
            <pc:docMk/>
            <pc:sldMk cId="2221274257" sldId="258"/>
            <ac:spMk id="2" creationId="{03A24BB4-8FF4-340F-F74D-E7A0671ABE53}"/>
          </ac:spMkLst>
        </pc:spChg>
        <pc:spChg chg="mod">
          <ac:chgData name="Larissa dos Santos Manrique" userId="S::larissa.manrique@alunoescolassociais.org.br::efc4171e-1c07-43df-9c32-c4984771f22f" providerId="AD" clId="Web-{59568587-6A0B-92AE-3B01-FB83EFE8AA25}" dt="2023-05-19T00:24:03.121" v="58" actId="14100"/>
          <ac:spMkLst>
            <pc:docMk/>
            <pc:sldMk cId="2221274257" sldId="258"/>
            <ac:spMk id="3" creationId="{306E9370-0ADA-20FE-62FD-8E42D74A9A95}"/>
          </ac:spMkLst>
        </pc:spChg>
        <pc:spChg chg="del">
          <ac:chgData name="Larissa dos Santos Manrique" userId="S::larissa.manrique@alunoescolassociais.org.br::efc4171e-1c07-43df-9c32-c4984771f22f" providerId="AD" clId="Web-{59568587-6A0B-92AE-3B01-FB83EFE8AA25}" dt="2023-05-19T00:23:30.213" v="49"/>
          <ac:spMkLst>
            <pc:docMk/>
            <pc:sldMk cId="2221274257" sldId="258"/>
            <ac:spMk id="50" creationId="{47942995-B07F-4636-9A06-C6A104B260A8}"/>
          </ac:spMkLst>
        </pc:spChg>
        <pc:spChg chg="del">
          <ac:chgData name="Larissa dos Santos Manrique" userId="S::larissa.manrique@alunoescolassociais.org.br::efc4171e-1c07-43df-9c32-c4984771f22f" providerId="AD" clId="Web-{59568587-6A0B-92AE-3B01-FB83EFE8AA25}" dt="2023-05-19T00:23:30.213" v="49"/>
          <ac:spMkLst>
            <pc:docMk/>
            <pc:sldMk cId="2221274257" sldId="258"/>
            <ac:spMk id="57" creationId="{B81933D1-5615-42C7-9C0B-4EB7105CCE2D}"/>
          </ac:spMkLst>
        </pc:spChg>
        <pc:spChg chg="del">
          <ac:chgData name="Larissa dos Santos Manrique" userId="S::larissa.manrique@alunoescolassociais.org.br::efc4171e-1c07-43df-9c32-c4984771f22f" providerId="AD" clId="Web-{59568587-6A0B-92AE-3B01-FB83EFE8AA25}" dt="2023-05-19T00:23:30.213" v="49"/>
          <ac:spMkLst>
            <pc:docMk/>
            <pc:sldMk cId="2221274257" sldId="258"/>
            <ac:spMk id="59" creationId="{19C9EAEA-39D0-4B0E-A0EB-51E7B26740B1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3:30.213" v="49"/>
          <ac:spMkLst>
            <pc:docMk/>
            <pc:sldMk cId="2221274257" sldId="258"/>
            <ac:spMk id="64" creationId="{DCF72F19-1473-448C-AA14-0CB8AA374CF0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3:30.213" v="49"/>
          <ac:spMkLst>
            <pc:docMk/>
            <pc:sldMk cId="2221274257" sldId="258"/>
            <ac:spMk id="70" creationId="{04357C93-F0CB-4A1C-8F77-4E9063789819}"/>
          </ac:spMkLst>
        </pc:spChg>
        <pc:grpChg chg="del">
          <ac:chgData name="Larissa dos Santos Manrique" userId="S::larissa.manrique@alunoescolassociais.org.br::efc4171e-1c07-43df-9c32-c4984771f22f" providerId="AD" clId="Web-{59568587-6A0B-92AE-3B01-FB83EFE8AA25}" dt="2023-05-19T00:23:30.213" v="49"/>
          <ac:grpSpMkLst>
            <pc:docMk/>
            <pc:sldMk cId="2221274257" sldId="258"/>
            <ac:grpSpMk id="52" creationId="{032D8612-31EB-44CF-A1D0-14FD4C705424}"/>
          </ac:grpSpMkLst>
        </pc:grpChg>
        <pc:grpChg chg="add">
          <ac:chgData name="Larissa dos Santos Manrique" userId="S::larissa.manrique@alunoescolassociais.org.br::efc4171e-1c07-43df-9c32-c4984771f22f" providerId="AD" clId="Web-{59568587-6A0B-92AE-3B01-FB83EFE8AA25}" dt="2023-05-19T00:23:30.213" v="49"/>
          <ac:grpSpMkLst>
            <pc:docMk/>
            <pc:sldMk cId="2221274257" sldId="258"/>
            <ac:grpSpMk id="66" creationId="{3AF6A671-C637-4547-85F4-51B6D1881399}"/>
          </ac:grpSpMkLst>
        </pc:grpChg>
        <pc:picChg chg="mod">
          <ac:chgData name="Larissa dos Santos Manrique" userId="S::larissa.manrique@alunoescolassociais.org.br::efc4171e-1c07-43df-9c32-c4984771f22f" providerId="AD" clId="Web-{59568587-6A0B-92AE-3B01-FB83EFE8AA25}" dt="2023-05-19T00:23:30.213" v="49"/>
          <ac:picMkLst>
            <pc:docMk/>
            <pc:sldMk cId="2221274257" sldId="258"/>
            <ac:picMk id="5" creationId="{6B8F1BC8-2C89-6558-FA41-EFDB7CC76B16}"/>
          </ac:picMkLst>
        </pc:picChg>
      </pc:sldChg>
      <pc:sldChg chg="addSp delSp modSp">
        <pc:chgData name="Larissa dos Santos Manrique" userId="S::larissa.manrique@alunoescolassociais.org.br::efc4171e-1c07-43df-9c32-c4984771f22f" providerId="AD" clId="Web-{59568587-6A0B-92AE-3B01-FB83EFE8AA25}" dt="2023-05-19T00:29:47.191" v="123"/>
        <pc:sldMkLst>
          <pc:docMk/>
          <pc:sldMk cId="214823019" sldId="259"/>
        </pc:sldMkLst>
        <pc:spChg chg="mod">
          <ac:chgData name="Larissa dos Santos Manrique" userId="S::larissa.manrique@alunoescolassociais.org.br::efc4171e-1c07-43df-9c32-c4984771f22f" providerId="AD" clId="Web-{59568587-6A0B-92AE-3B01-FB83EFE8AA25}" dt="2023-05-19T00:29:47.191" v="123"/>
          <ac:spMkLst>
            <pc:docMk/>
            <pc:sldMk cId="214823019" sldId="259"/>
            <ac:spMk id="2" creationId="{03A24BB4-8FF4-340F-F74D-E7A0671ABE53}"/>
          </ac:spMkLst>
        </pc:spChg>
        <pc:spChg chg="mod">
          <ac:chgData name="Larissa dos Santos Manrique" userId="S::larissa.manrique@alunoescolassociais.org.br::efc4171e-1c07-43df-9c32-c4984771f22f" providerId="AD" clId="Web-{59568587-6A0B-92AE-3B01-FB83EFE8AA25}" dt="2023-05-19T00:29:47.191" v="123"/>
          <ac:spMkLst>
            <pc:docMk/>
            <pc:sldMk cId="214823019" sldId="259"/>
            <ac:spMk id="3" creationId="{306E9370-0ADA-20FE-62FD-8E42D74A9A95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47.191" v="123"/>
          <ac:spMkLst>
            <pc:docMk/>
            <pc:sldMk cId="214823019" sldId="259"/>
            <ac:spMk id="186" creationId="{47942995-B07F-4636-9A06-C6A104B260A8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47.191" v="123"/>
          <ac:spMkLst>
            <pc:docMk/>
            <pc:sldMk cId="214823019" sldId="259"/>
            <ac:spMk id="189" creationId="{B81933D1-5615-42C7-9C0B-4EB7105CCE2D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47.191" v="123"/>
          <ac:spMkLst>
            <pc:docMk/>
            <pc:sldMk cId="214823019" sldId="259"/>
            <ac:spMk id="190" creationId="{19C9EAEA-39D0-4B0E-A0EB-51E7B26740B1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47.175" v="122"/>
          <ac:spMkLst>
            <pc:docMk/>
            <pc:sldMk cId="214823019" sldId="259"/>
            <ac:spMk id="195" creationId="{BA79A7CF-01AF-4178-9369-94E0C90EB046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47.175" v="122"/>
          <ac:spMkLst>
            <pc:docMk/>
            <pc:sldMk cId="214823019" sldId="259"/>
            <ac:spMk id="197" creationId="{99413ED5-9ED4-4772-BCE4-2BCAE6B12E35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47.175" v="122"/>
          <ac:spMkLst>
            <pc:docMk/>
            <pc:sldMk cId="214823019" sldId="259"/>
            <ac:spMk id="199" creationId="{04357C93-F0CB-4A1C-8F77-4E9063789819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47.175" v="122"/>
          <ac:spMkLst>
            <pc:docMk/>
            <pc:sldMk cId="214823019" sldId="259"/>
            <ac:spMk id="201" creationId="{90F533E9-6690-41A8-A372-4C6C622D028D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9:47.191" v="123"/>
          <ac:spMkLst>
            <pc:docMk/>
            <pc:sldMk cId="214823019" sldId="259"/>
            <ac:spMk id="203" creationId="{DCF72F19-1473-448C-AA14-0CB8AA374CF0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9:47.191" v="123"/>
          <ac:spMkLst>
            <pc:docMk/>
            <pc:sldMk cId="214823019" sldId="259"/>
            <ac:spMk id="206" creationId="{04357C93-F0CB-4A1C-8F77-4E9063789819}"/>
          </ac:spMkLst>
        </pc:spChg>
        <pc:grpChg chg="add del">
          <ac:chgData name="Larissa dos Santos Manrique" userId="S::larissa.manrique@alunoescolassociais.org.br::efc4171e-1c07-43df-9c32-c4984771f22f" providerId="AD" clId="Web-{59568587-6A0B-92AE-3B01-FB83EFE8AA25}" dt="2023-05-19T00:29:47.191" v="123"/>
          <ac:grpSpMkLst>
            <pc:docMk/>
            <pc:sldMk cId="214823019" sldId="259"/>
            <ac:grpSpMk id="187" creationId="{032D8612-31EB-44CF-A1D0-14FD4C705424}"/>
          </ac:grpSpMkLst>
        </pc:grpChg>
        <pc:grpChg chg="add">
          <ac:chgData name="Larissa dos Santos Manrique" userId="S::larissa.manrique@alunoescolassociais.org.br::efc4171e-1c07-43df-9c32-c4984771f22f" providerId="AD" clId="Web-{59568587-6A0B-92AE-3B01-FB83EFE8AA25}" dt="2023-05-19T00:29:47.191" v="123"/>
          <ac:grpSpMkLst>
            <pc:docMk/>
            <pc:sldMk cId="214823019" sldId="259"/>
            <ac:grpSpMk id="204" creationId="{3AF6A671-C637-4547-85F4-51B6D1881399}"/>
          </ac:grpSpMkLst>
        </pc:grpChg>
        <pc:picChg chg="mod">
          <ac:chgData name="Larissa dos Santos Manrique" userId="S::larissa.manrique@alunoescolassociais.org.br::efc4171e-1c07-43df-9c32-c4984771f22f" providerId="AD" clId="Web-{59568587-6A0B-92AE-3B01-FB83EFE8AA25}" dt="2023-05-19T00:29:47.191" v="123"/>
          <ac:picMkLst>
            <pc:docMk/>
            <pc:sldMk cId="214823019" sldId="259"/>
            <ac:picMk id="10" creationId="{53E8212D-6E87-99B5-1285-86A94B3D3B4D}"/>
          </ac:picMkLst>
        </pc:picChg>
      </pc:sldChg>
      <pc:sldChg chg="modSp">
        <pc:chgData name="Larissa dos Santos Manrique" userId="S::larissa.manrique@alunoescolassociais.org.br::efc4171e-1c07-43df-9c32-c4984771f22f" providerId="AD" clId="Web-{59568587-6A0B-92AE-3B01-FB83EFE8AA25}" dt="2023-05-19T00:21:19.501" v="33" actId="20577"/>
        <pc:sldMkLst>
          <pc:docMk/>
          <pc:sldMk cId="3370895455" sldId="263"/>
        </pc:sldMkLst>
        <pc:spChg chg="mod">
          <ac:chgData name="Larissa dos Santos Manrique" userId="S::larissa.manrique@alunoescolassociais.org.br::efc4171e-1c07-43df-9c32-c4984771f22f" providerId="AD" clId="Web-{59568587-6A0B-92AE-3B01-FB83EFE8AA25}" dt="2023-05-19T00:21:19.501" v="33" actId="20577"/>
          <ac:spMkLst>
            <pc:docMk/>
            <pc:sldMk cId="3370895455" sldId="263"/>
            <ac:spMk id="2" creationId="{DC43290B-196A-EA66-DA5C-FA60B56D413D}"/>
          </ac:spMkLst>
        </pc:spChg>
      </pc:sldChg>
      <pc:sldChg chg="addSp delSp modSp">
        <pc:chgData name="Larissa dos Santos Manrique" userId="S::larissa.manrique@alunoescolassociais.org.br::efc4171e-1c07-43df-9c32-c4984771f22f" providerId="AD" clId="Web-{59568587-6A0B-92AE-3B01-FB83EFE8AA25}" dt="2023-05-19T00:29:22.267" v="120"/>
        <pc:sldMkLst>
          <pc:docMk/>
          <pc:sldMk cId="3668329572" sldId="266"/>
        </pc:sldMkLst>
        <pc:spChg chg="mod">
          <ac:chgData name="Larissa dos Santos Manrique" userId="S::larissa.manrique@alunoescolassociais.org.br::efc4171e-1c07-43df-9c32-c4984771f22f" providerId="AD" clId="Web-{59568587-6A0B-92AE-3B01-FB83EFE8AA25}" dt="2023-05-19T00:29:22.251" v="119"/>
          <ac:spMkLst>
            <pc:docMk/>
            <pc:sldMk cId="3668329572" sldId="266"/>
            <ac:spMk id="2" creationId="{66FD7464-448D-9113-4618-D8A730AF7C3E}"/>
          </ac:spMkLst>
        </pc:spChg>
        <pc:spChg chg="mod ord">
          <ac:chgData name="Larissa dos Santos Manrique" userId="S::larissa.manrique@alunoescolassociais.org.br::efc4171e-1c07-43df-9c32-c4984771f22f" providerId="AD" clId="Web-{59568587-6A0B-92AE-3B01-FB83EFE8AA25}" dt="2023-05-19T00:29:22.251" v="119"/>
          <ac:spMkLst>
            <pc:docMk/>
            <pc:sldMk cId="3668329572" sldId="266"/>
            <ac:spMk id="3" creationId="{A89D1E86-3000-21F5-7D1F-EE509913B3F1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22.267" v="120"/>
          <ac:spMkLst>
            <pc:docMk/>
            <pc:sldMk cId="3668329572" sldId="266"/>
            <ac:spMk id="57" creationId="{117AB3D3-3C9C-4DED-809A-78734805B895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22.267" v="120"/>
          <ac:spMkLst>
            <pc:docMk/>
            <pc:sldMk cId="3668329572" sldId="266"/>
            <ac:spMk id="59" creationId="{3A9A4357-BD1D-4622-A4FE-766E6AB8DE84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22.267" v="120"/>
          <ac:spMkLst>
            <pc:docMk/>
            <pc:sldMk cId="3668329572" sldId="266"/>
            <ac:spMk id="61" creationId="{E659831F-0D9A-4C63-9EBB-8435B85A440F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22.267" v="120"/>
          <ac:spMkLst>
            <pc:docMk/>
            <pc:sldMk cId="3668329572" sldId="266"/>
            <ac:spMk id="63" creationId="{E6995CE5-F890-4ABA-82A2-26507CE8D2A3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22.251" v="119"/>
          <ac:spMkLst>
            <pc:docMk/>
            <pc:sldMk cId="3668329572" sldId="266"/>
            <ac:spMk id="68" creationId="{D4C74C1C-EF2E-40CF-A712-656E694E6724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22.251" v="119"/>
          <ac:spMkLst>
            <pc:docMk/>
            <pc:sldMk cId="3668329572" sldId="266"/>
            <ac:spMk id="70" creationId="{90464369-70FA-42AF-948F-80664CA7BFE5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22.251" v="119"/>
          <ac:spMkLst>
            <pc:docMk/>
            <pc:sldMk cId="3668329572" sldId="266"/>
            <ac:spMk id="72" creationId="{A648176E-454C-437C-B0FC-9B82FCF32B24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22.251" v="119"/>
          <ac:spMkLst>
            <pc:docMk/>
            <pc:sldMk cId="3668329572" sldId="266"/>
            <ac:spMk id="74" creationId="{A6604B49-AD5C-4590-B051-06C8222ECD99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22.251" v="119"/>
          <ac:spMkLst>
            <pc:docMk/>
            <pc:sldMk cId="3668329572" sldId="266"/>
            <ac:spMk id="76" creationId="{CC552A98-EF7D-4D42-AB69-066B786AB55B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9:22.267" v="120"/>
          <ac:spMkLst>
            <pc:docMk/>
            <pc:sldMk cId="3668329572" sldId="266"/>
            <ac:spMk id="78" creationId="{117AB3D3-3C9C-4DED-809A-78734805B895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9:22.267" v="120"/>
          <ac:spMkLst>
            <pc:docMk/>
            <pc:sldMk cId="3668329572" sldId="266"/>
            <ac:spMk id="79" creationId="{3A9A4357-BD1D-4622-A4FE-766E6AB8DE84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9:22.267" v="120"/>
          <ac:spMkLst>
            <pc:docMk/>
            <pc:sldMk cId="3668329572" sldId="266"/>
            <ac:spMk id="80" creationId="{E659831F-0D9A-4C63-9EBB-8435B85A440F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9:22.267" v="120"/>
          <ac:spMkLst>
            <pc:docMk/>
            <pc:sldMk cId="3668329572" sldId="266"/>
            <ac:spMk id="81" creationId="{E6995CE5-F890-4ABA-82A2-26507CE8D2A3}"/>
          </ac:spMkLst>
        </pc:spChg>
        <pc:picChg chg="mod">
          <ac:chgData name="Larissa dos Santos Manrique" userId="S::larissa.manrique@alunoescolassociais.org.br::efc4171e-1c07-43df-9c32-c4984771f22f" providerId="AD" clId="Web-{59568587-6A0B-92AE-3B01-FB83EFE8AA25}" dt="2023-05-19T00:29:22.251" v="119"/>
          <ac:picMkLst>
            <pc:docMk/>
            <pc:sldMk cId="3668329572" sldId="266"/>
            <ac:picMk id="15" creationId="{2DC5A32B-7037-C93F-BAE8-A5C89445F908}"/>
          </ac:picMkLst>
        </pc:picChg>
      </pc:sldChg>
      <pc:sldChg chg="addSp delSp modSp addAnim delAnim">
        <pc:chgData name="Larissa dos Santos Manrique" userId="S::larissa.manrique@alunoescolassociais.org.br::efc4171e-1c07-43df-9c32-c4984771f22f" providerId="AD" clId="Web-{59568587-6A0B-92AE-3B01-FB83EFE8AA25}" dt="2023-05-19T00:29:03.547" v="116"/>
        <pc:sldMkLst>
          <pc:docMk/>
          <pc:sldMk cId="3110708268" sldId="267"/>
        </pc:sldMkLst>
        <pc:spChg chg="mod">
          <ac:chgData name="Larissa dos Santos Manrique" userId="S::larissa.manrique@alunoescolassociais.org.br::efc4171e-1c07-43df-9c32-c4984771f22f" providerId="AD" clId="Web-{59568587-6A0B-92AE-3B01-FB83EFE8AA25}" dt="2023-05-19T00:29:03.547" v="116"/>
          <ac:spMkLst>
            <pc:docMk/>
            <pc:sldMk cId="3110708268" sldId="267"/>
            <ac:spMk id="2" creationId="{7C6725D7-DF53-A224-C9D7-85CCD29588FC}"/>
          </ac:spMkLst>
        </pc:spChg>
        <pc:spChg chg="mod">
          <ac:chgData name="Larissa dos Santos Manrique" userId="S::larissa.manrique@alunoescolassociais.org.br::efc4171e-1c07-43df-9c32-c4984771f22f" providerId="AD" clId="Web-{59568587-6A0B-92AE-3B01-FB83EFE8AA25}" dt="2023-05-19T00:29:03.547" v="116"/>
          <ac:spMkLst>
            <pc:docMk/>
            <pc:sldMk cId="3110708268" sldId="267"/>
            <ac:spMk id="4" creationId="{2C54E499-5598-DA74-AFFB-49C4B2BC3967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03.547" v="116"/>
          <ac:spMkLst>
            <pc:docMk/>
            <pc:sldMk cId="3110708268" sldId="267"/>
            <ac:spMk id="32" creationId="{BA79A7CF-01AF-4178-9369-94E0C90EB046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03.547" v="116"/>
          <ac:spMkLst>
            <pc:docMk/>
            <pc:sldMk cId="3110708268" sldId="267"/>
            <ac:spMk id="34" creationId="{99413ED5-9ED4-4772-BCE4-2BCAE6B12E35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03.547" v="116"/>
          <ac:spMkLst>
            <pc:docMk/>
            <pc:sldMk cId="3110708268" sldId="267"/>
            <ac:spMk id="36" creationId="{04357C93-F0CB-4A1C-8F77-4E9063789819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03.547" v="116"/>
          <ac:spMkLst>
            <pc:docMk/>
            <pc:sldMk cId="3110708268" sldId="267"/>
            <ac:spMk id="38" creationId="{90F533E9-6690-41A8-A372-4C6C622D028D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00.797" v="111"/>
          <ac:spMkLst>
            <pc:docMk/>
            <pc:sldMk cId="3110708268" sldId="267"/>
            <ac:spMk id="43" creationId="{1574D71B-7917-4BD7-887C-1D652DB0DFC4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00.797" v="111"/>
          <ac:spMkLst>
            <pc:docMk/>
            <pc:sldMk cId="3110708268" sldId="267"/>
            <ac:spMk id="45" creationId="{99413ED5-9ED4-4772-BCE4-2BCAE6B12E35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00.797" v="111"/>
          <ac:spMkLst>
            <pc:docMk/>
            <pc:sldMk cId="3110708268" sldId="267"/>
            <ac:spMk id="47" creationId="{04357C93-F0CB-4A1C-8F77-4E9063789819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00.797" v="111"/>
          <ac:spMkLst>
            <pc:docMk/>
            <pc:sldMk cId="3110708268" sldId="267"/>
            <ac:spMk id="49" creationId="{6CF143E5-57C3-46A3-91A2-EDAA7A8E6A75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03.531" v="115"/>
          <ac:spMkLst>
            <pc:docMk/>
            <pc:sldMk cId="3110708268" sldId="267"/>
            <ac:spMk id="51" creationId="{2C1BBA94-3F40-40AA-8BB9-E69E25E537C1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03.531" v="115"/>
          <ac:spMkLst>
            <pc:docMk/>
            <pc:sldMk cId="3110708268" sldId="267"/>
            <ac:spMk id="52" creationId="{2F687420-BEB4-45CD-8226-339BE553B8E6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03.531" v="115"/>
          <ac:spMkLst>
            <pc:docMk/>
            <pc:sldMk cId="3110708268" sldId="267"/>
            <ac:spMk id="53" creationId="{169CC832-2974-4E8D-90ED-3E2941BA7336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03.531" v="115"/>
          <ac:spMkLst>
            <pc:docMk/>
            <pc:sldMk cId="3110708268" sldId="267"/>
            <ac:spMk id="54" creationId="{55222F96-971A-4F90-B841-6BAB416C7AC1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9:03.531" v="115"/>
          <ac:spMkLst>
            <pc:docMk/>
            <pc:sldMk cId="3110708268" sldId="267"/>
            <ac:spMk id="55" creationId="{08980754-6F4B-43C9-B9BE-127B6BED6586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9:03.547" v="116"/>
          <ac:spMkLst>
            <pc:docMk/>
            <pc:sldMk cId="3110708268" sldId="267"/>
            <ac:spMk id="57" creationId="{1574D71B-7917-4BD7-887C-1D652DB0DFC4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9:03.547" v="116"/>
          <ac:spMkLst>
            <pc:docMk/>
            <pc:sldMk cId="3110708268" sldId="267"/>
            <ac:spMk id="58" creationId="{99413ED5-9ED4-4772-BCE4-2BCAE6B12E35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9:03.547" v="116"/>
          <ac:spMkLst>
            <pc:docMk/>
            <pc:sldMk cId="3110708268" sldId="267"/>
            <ac:spMk id="59" creationId="{04357C93-F0CB-4A1C-8F77-4E9063789819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9:03.547" v="116"/>
          <ac:spMkLst>
            <pc:docMk/>
            <pc:sldMk cId="3110708268" sldId="267"/>
            <ac:spMk id="60" creationId="{6CF143E5-57C3-46A3-91A2-EDAA7A8E6A75}"/>
          </ac:spMkLst>
        </pc:spChg>
        <pc:picChg chg="mod">
          <ac:chgData name="Larissa dos Santos Manrique" userId="S::larissa.manrique@alunoescolassociais.org.br::efc4171e-1c07-43df-9c32-c4984771f22f" providerId="AD" clId="Web-{59568587-6A0B-92AE-3B01-FB83EFE8AA25}" dt="2023-05-19T00:29:03.547" v="116"/>
          <ac:picMkLst>
            <pc:docMk/>
            <pc:sldMk cId="3110708268" sldId="267"/>
            <ac:picMk id="5" creationId="{103925D2-730C-A9A3-D679-7FA5C787AF4F}"/>
          </ac:picMkLst>
        </pc:picChg>
      </pc:sldChg>
      <pc:sldChg chg="addSp delSp modSp">
        <pc:chgData name="Larissa dos Santos Manrique" userId="S::larissa.manrique@alunoescolassociais.org.br::efc4171e-1c07-43df-9c32-c4984771f22f" providerId="AD" clId="Web-{59568587-6A0B-92AE-3B01-FB83EFE8AA25}" dt="2023-05-19T00:29:09.657" v="117"/>
        <pc:sldMkLst>
          <pc:docMk/>
          <pc:sldMk cId="737613209" sldId="269"/>
        </pc:sldMkLst>
        <pc:spChg chg="mod">
          <ac:chgData name="Larissa dos Santos Manrique" userId="S::larissa.manrique@alunoescolassociais.org.br::efc4171e-1c07-43df-9c32-c4984771f22f" providerId="AD" clId="Web-{59568587-6A0B-92AE-3B01-FB83EFE8AA25}" dt="2023-05-19T00:29:09.657" v="117"/>
          <ac:spMkLst>
            <pc:docMk/>
            <pc:sldMk cId="737613209" sldId="269"/>
            <ac:spMk id="2" creationId="{7C6725D7-DF53-A224-C9D7-85CCD29588FC}"/>
          </ac:spMkLst>
        </pc:spChg>
        <pc:spChg chg="mod ord">
          <ac:chgData name="Larissa dos Santos Manrique" userId="S::larissa.manrique@alunoescolassociais.org.br::efc4171e-1c07-43df-9c32-c4984771f22f" providerId="AD" clId="Web-{59568587-6A0B-92AE-3B01-FB83EFE8AA25}" dt="2023-05-19T00:29:09.657" v="117"/>
          <ac:spMkLst>
            <pc:docMk/>
            <pc:sldMk cId="737613209" sldId="269"/>
            <ac:spMk id="8" creationId="{769D934A-6311-415F-5DB2-5A7820593436}"/>
          </ac:spMkLst>
        </pc:spChg>
        <pc:spChg chg="del">
          <ac:chgData name="Larissa dos Santos Manrique" userId="S::larissa.manrique@alunoescolassociais.org.br::efc4171e-1c07-43df-9c32-c4984771f22f" providerId="AD" clId="Web-{59568587-6A0B-92AE-3B01-FB83EFE8AA25}" dt="2023-05-19T00:29:09.657" v="117"/>
          <ac:spMkLst>
            <pc:docMk/>
            <pc:sldMk cId="737613209" sldId="269"/>
            <ac:spMk id="63" creationId="{E659831F-0D9A-4C63-9EBB-8435B85A440F}"/>
          </ac:spMkLst>
        </pc:spChg>
        <pc:spChg chg="del">
          <ac:chgData name="Larissa dos Santos Manrique" userId="S::larissa.manrique@alunoescolassociais.org.br::efc4171e-1c07-43df-9c32-c4984771f22f" providerId="AD" clId="Web-{59568587-6A0B-92AE-3B01-FB83EFE8AA25}" dt="2023-05-19T00:29:09.657" v="117"/>
          <ac:spMkLst>
            <pc:docMk/>
            <pc:sldMk cId="737613209" sldId="269"/>
            <ac:spMk id="64" creationId="{117AB3D3-3C9C-4DED-809A-78734805B895}"/>
          </ac:spMkLst>
        </pc:spChg>
        <pc:spChg chg="del">
          <ac:chgData name="Larissa dos Santos Manrique" userId="S::larissa.manrique@alunoescolassociais.org.br::efc4171e-1c07-43df-9c32-c4984771f22f" providerId="AD" clId="Web-{59568587-6A0B-92AE-3B01-FB83EFE8AA25}" dt="2023-05-19T00:29:09.657" v="117"/>
          <ac:spMkLst>
            <pc:docMk/>
            <pc:sldMk cId="737613209" sldId="269"/>
            <ac:spMk id="65" creationId="{E6995CE5-F890-4ABA-82A2-26507CE8D2A3}"/>
          </ac:spMkLst>
        </pc:spChg>
        <pc:spChg chg="del">
          <ac:chgData name="Larissa dos Santos Manrique" userId="S::larissa.manrique@alunoescolassociais.org.br::efc4171e-1c07-43df-9c32-c4984771f22f" providerId="AD" clId="Web-{59568587-6A0B-92AE-3B01-FB83EFE8AA25}" dt="2023-05-19T00:29:09.657" v="117"/>
          <ac:spMkLst>
            <pc:docMk/>
            <pc:sldMk cId="737613209" sldId="269"/>
            <ac:spMk id="66" creationId="{3A9A4357-BD1D-4622-A4FE-766E6AB8DE84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9:09.657" v="117"/>
          <ac:spMkLst>
            <pc:docMk/>
            <pc:sldMk cId="737613209" sldId="269"/>
            <ac:spMk id="71" creationId="{3756B343-807D-456E-AA26-80E96B75D13B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9:09.657" v="117"/>
          <ac:spMkLst>
            <pc:docMk/>
            <pc:sldMk cId="737613209" sldId="269"/>
            <ac:spMk id="73" creationId="{08980754-6F4B-43C9-B9BE-127B6BED6586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9:09.657" v="117"/>
          <ac:spMkLst>
            <pc:docMk/>
            <pc:sldMk cId="737613209" sldId="269"/>
            <ac:spMk id="75" creationId="{2C1BBA94-3F40-40AA-8BB9-E69E25E537C1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9:09.657" v="117"/>
          <ac:spMkLst>
            <pc:docMk/>
            <pc:sldMk cId="737613209" sldId="269"/>
            <ac:spMk id="77" creationId="{169CC832-2974-4E8D-90ED-3E2941BA7336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9:09.657" v="117"/>
          <ac:spMkLst>
            <pc:docMk/>
            <pc:sldMk cId="737613209" sldId="269"/>
            <ac:spMk id="79" creationId="{55222F96-971A-4F90-B841-6BAB416C7AC1}"/>
          </ac:spMkLst>
        </pc:spChg>
        <pc:picChg chg="mod">
          <ac:chgData name="Larissa dos Santos Manrique" userId="S::larissa.manrique@alunoescolassociais.org.br::efc4171e-1c07-43df-9c32-c4984771f22f" providerId="AD" clId="Web-{59568587-6A0B-92AE-3B01-FB83EFE8AA25}" dt="2023-05-19T00:29:09.657" v="117"/>
          <ac:picMkLst>
            <pc:docMk/>
            <pc:sldMk cId="737613209" sldId="269"/>
            <ac:picMk id="6" creationId="{A09DF65E-7ADA-5143-9297-587414EF918E}"/>
          </ac:picMkLst>
        </pc:picChg>
      </pc:sldChg>
      <pc:sldChg chg="modSp ord">
        <pc:chgData name="Larissa dos Santos Manrique" userId="S::larissa.manrique@alunoescolassociais.org.br::efc4171e-1c07-43df-9c32-c4984771f22f" providerId="AD" clId="Web-{59568587-6A0B-92AE-3B01-FB83EFE8AA25}" dt="2023-05-19T00:28:38.545" v="109" actId="20577"/>
        <pc:sldMkLst>
          <pc:docMk/>
          <pc:sldMk cId="337617196" sldId="272"/>
        </pc:sldMkLst>
        <pc:spChg chg="mod">
          <ac:chgData name="Larissa dos Santos Manrique" userId="S::larissa.manrique@alunoescolassociais.org.br::efc4171e-1c07-43df-9c32-c4984771f22f" providerId="AD" clId="Web-{59568587-6A0B-92AE-3B01-FB83EFE8AA25}" dt="2023-05-19T00:28:38.545" v="109" actId="20577"/>
          <ac:spMkLst>
            <pc:docMk/>
            <pc:sldMk cId="337617196" sldId="272"/>
            <ac:spMk id="3" creationId="{7AC35C32-CFF4-913E-053C-6A730FBC0BFB}"/>
          </ac:spMkLst>
        </pc:spChg>
      </pc:sldChg>
      <pc:sldChg chg="modSp del">
        <pc:chgData name="Larissa dos Santos Manrique" userId="S::larissa.manrique@alunoescolassociais.org.br::efc4171e-1c07-43df-9c32-c4984771f22f" providerId="AD" clId="Web-{59568587-6A0B-92AE-3B01-FB83EFE8AA25}" dt="2023-05-19T00:26:55.257" v="97"/>
        <pc:sldMkLst>
          <pc:docMk/>
          <pc:sldMk cId="2139907006" sldId="273"/>
        </pc:sldMkLst>
        <pc:spChg chg="mod">
          <ac:chgData name="Larissa dos Santos Manrique" userId="S::larissa.manrique@alunoescolassociais.org.br::efc4171e-1c07-43df-9c32-c4984771f22f" providerId="AD" clId="Web-{59568587-6A0B-92AE-3B01-FB83EFE8AA25}" dt="2023-05-19T00:25:52.113" v="79" actId="20577"/>
          <ac:spMkLst>
            <pc:docMk/>
            <pc:sldMk cId="2139907006" sldId="273"/>
            <ac:spMk id="2" creationId="{5A0AE95E-EDF6-6E01-E831-2EAC47AFCE91}"/>
          </ac:spMkLst>
        </pc:spChg>
        <pc:spChg chg="mod">
          <ac:chgData name="Larissa dos Santos Manrique" userId="S::larissa.manrique@alunoescolassociais.org.br::efc4171e-1c07-43df-9c32-c4984771f22f" providerId="AD" clId="Web-{59568587-6A0B-92AE-3B01-FB83EFE8AA25}" dt="2023-05-19T00:18:51.210" v="7" actId="20577"/>
          <ac:spMkLst>
            <pc:docMk/>
            <pc:sldMk cId="2139907006" sldId="273"/>
            <ac:spMk id="3" creationId="{C8EA87C8-C85E-8419-9145-51B2D1BA4EE1}"/>
          </ac:spMkLst>
        </pc:spChg>
      </pc:sldChg>
      <pc:sldChg chg="addSp delSp modSp new mod setBg">
        <pc:chgData name="Larissa dos Santos Manrique" userId="S::larissa.manrique@alunoescolassociais.org.br::efc4171e-1c07-43df-9c32-c4984771f22f" providerId="AD" clId="Web-{59568587-6A0B-92AE-3B01-FB83EFE8AA25}" dt="2023-05-19T00:27:08.774" v="98"/>
        <pc:sldMkLst>
          <pc:docMk/>
          <pc:sldMk cId="589582239" sldId="274"/>
        </pc:sldMkLst>
        <pc:spChg chg="mod">
          <ac:chgData name="Larissa dos Santos Manrique" userId="S::larissa.manrique@alunoescolassociais.org.br::efc4171e-1c07-43df-9c32-c4984771f22f" providerId="AD" clId="Web-{59568587-6A0B-92AE-3B01-FB83EFE8AA25}" dt="2023-05-19T00:26:47.913" v="96"/>
          <ac:spMkLst>
            <pc:docMk/>
            <pc:sldMk cId="589582239" sldId="274"/>
            <ac:spMk id="2" creationId="{5A9F4474-F357-C6CD-EEE0-04274F245D5D}"/>
          </ac:spMkLst>
        </pc:spChg>
        <pc:spChg chg="mod">
          <ac:chgData name="Larissa dos Santos Manrique" userId="S::larissa.manrique@alunoescolassociais.org.br::efc4171e-1c07-43df-9c32-c4984771f22f" providerId="AD" clId="Web-{59568587-6A0B-92AE-3B01-FB83EFE8AA25}" dt="2023-05-19T00:26:47.913" v="96"/>
          <ac:spMkLst>
            <pc:docMk/>
            <pc:sldMk cId="589582239" sldId="274"/>
            <ac:spMk id="3" creationId="{FB8E8DD2-16A1-20F2-B5DD-7FDD90845825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7:08.774" v="98"/>
          <ac:spMkLst>
            <pc:docMk/>
            <pc:sldMk cId="589582239" sldId="274"/>
            <ac:spMk id="8" creationId="{8E2CC403-21CD-41DF-BAC4-329D7FF03C5C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7:08.774" v="98"/>
          <ac:spMkLst>
            <pc:docMk/>
            <pc:sldMk cId="589582239" sldId="274"/>
            <ac:spMk id="15" creationId="{7653717E-6F8C-43E0-9893-C03AE87D18D6}"/>
          </ac:spMkLst>
        </pc:spChg>
        <pc:spChg chg="add del">
          <ac:chgData name="Larissa dos Santos Manrique" userId="S::larissa.manrique@alunoescolassociais.org.br::efc4171e-1c07-43df-9c32-c4984771f22f" providerId="AD" clId="Web-{59568587-6A0B-92AE-3B01-FB83EFE8AA25}" dt="2023-05-19T00:27:08.774" v="98"/>
          <ac:spMkLst>
            <pc:docMk/>
            <pc:sldMk cId="589582239" sldId="274"/>
            <ac:spMk id="17" creationId="{35BB14B4-EC3F-47C7-9AF3-B0E017B75C42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7:08.774" v="98"/>
          <ac:spMkLst>
            <pc:docMk/>
            <pc:sldMk cId="589582239" sldId="274"/>
            <ac:spMk id="22" creationId="{8E2CC403-21CD-41DF-BAC4-329D7FF03C5C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7:08.774" v="98"/>
          <ac:spMkLst>
            <pc:docMk/>
            <pc:sldMk cId="589582239" sldId="274"/>
            <ac:spMk id="29" creationId="{7653717E-6F8C-43E0-9893-C03AE87D18D6}"/>
          </ac:spMkLst>
        </pc:spChg>
        <pc:spChg chg="add">
          <ac:chgData name="Larissa dos Santos Manrique" userId="S::larissa.manrique@alunoescolassociais.org.br::efc4171e-1c07-43df-9c32-c4984771f22f" providerId="AD" clId="Web-{59568587-6A0B-92AE-3B01-FB83EFE8AA25}" dt="2023-05-19T00:27:08.774" v="98"/>
          <ac:spMkLst>
            <pc:docMk/>
            <pc:sldMk cId="589582239" sldId="274"/>
            <ac:spMk id="31" creationId="{35BB14B4-EC3F-47C7-9AF3-B0E017B75C42}"/>
          </ac:spMkLst>
        </pc:spChg>
        <pc:grpChg chg="add del">
          <ac:chgData name="Larissa dos Santos Manrique" userId="S::larissa.manrique@alunoescolassociais.org.br::efc4171e-1c07-43df-9c32-c4984771f22f" providerId="AD" clId="Web-{59568587-6A0B-92AE-3B01-FB83EFE8AA25}" dt="2023-05-19T00:27:08.774" v="98"/>
          <ac:grpSpMkLst>
            <pc:docMk/>
            <pc:sldMk cId="589582239" sldId="274"/>
            <ac:grpSpMk id="10" creationId="{B13AA5FE-3FFC-4725-9ADD-E428544EC61B}"/>
          </ac:grpSpMkLst>
        </pc:grpChg>
        <pc:grpChg chg="add">
          <ac:chgData name="Larissa dos Santos Manrique" userId="S::larissa.manrique@alunoescolassociais.org.br::efc4171e-1c07-43df-9c32-c4984771f22f" providerId="AD" clId="Web-{59568587-6A0B-92AE-3B01-FB83EFE8AA25}" dt="2023-05-19T00:27:08.774" v="98"/>
          <ac:grpSpMkLst>
            <pc:docMk/>
            <pc:sldMk cId="589582239" sldId="274"/>
            <ac:grpSpMk id="24" creationId="{B13AA5FE-3FFC-4725-9ADD-E428544EC61B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A8C95-B8EC-4B93-8E08-3443E948D4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729398-AC77-4682-AA3A-889AFFCD06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Serão tablets que ficarão nas mesas do restaurante, o cliente vai usá-lo para ver o cardápio e fazer o seu pedido.</a:t>
          </a:r>
        </a:p>
      </dgm:t>
    </dgm:pt>
    <dgm:pt modelId="{29331C69-4315-41C5-9DD4-CF5E1500B9EA}" type="parTrans" cxnId="{62259EFE-F879-427E-924D-3F2099B02BD3}">
      <dgm:prSet/>
      <dgm:spPr/>
      <dgm:t>
        <a:bodyPr/>
        <a:lstStyle/>
        <a:p>
          <a:endParaRPr lang="en-US"/>
        </a:p>
      </dgm:t>
    </dgm:pt>
    <dgm:pt modelId="{78761AAB-CEC1-4B32-AA04-688052EDD827}" type="sibTrans" cxnId="{62259EFE-F879-427E-924D-3F2099B02BD3}">
      <dgm:prSet/>
      <dgm:spPr/>
      <dgm:t>
        <a:bodyPr/>
        <a:lstStyle/>
        <a:p>
          <a:endParaRPr lang="en-US"/>
        </a:p>
      </dgm:t>
    </dgm:pt>
    <dgm:pt modelId="{B47D1748-C2B4-4EC1-AA95-D8F978595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 cliente não precisará esperar o garçom para realizar o seu pedido.</a:t>
          </a:r>
        </a:p>
      </dgm:t>
    </dgm:pt>
    <dgm:pt modelId="{FC65BCFC-C25E-4B66-91D0-F815BC5BDF44}" type="parTrans" cxnId="{A005CBD8-56E1-4F2B-B21A-5290081D29EE}">
      <dgm:prSet/>
      <dgm:spPr/>
      <dgm:t>
        <a:bodyPr/>
        <a:lstStyle/>
        <a:p>
          <a:endParaRPr lang="en-US"/>
        </a:p>
      </dgm:t>
    </dgm:pt>
    <dgm:pt modelId="{239B1E9C-CE81-4393-B5EA-4A0961F86BFC}" type="sibTrans" cxnId="{A005CBD8-56E1-4F2B-B21A-5290081D29EE}">
      <dgm:prSet/>
      <dgm:spPr/>
      <dgm:t>
        <a:bodyPr/>
        <a:lstStyle/>
        <a:p>
          <a:endParaRPr lang="en-US"/>
        </a:p>
      </dgm:t>
    </dgm:pt>
    <dgm:pt modelId="{0159324C-D551-4E41-93DF-E75D9F4BC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Vai ser fácil o uso do aplicativo. </a:t>
          </a:r>
        </a:p>
      </dgm:t>
    </dgm:pt>
    <dgm:pt modelId="{F11F7CFC-68C1-442C-9F4B-A157CB4FAC2B}" type="parTrans" cxnId="{D3B29B3E-9AED-463A-8F2F-3B94B2153577}">
      <dgm:prSet/>
      <dgm:spPr/>
      <dgm:t>
        <a:bodyPr/>
        <a:lstStyle/>
        <a:p>
          <a:endParaRPr lang="en-US"/>
        </a:p>
      </dgm:t>
    </dgm:pt>
    <dgm:pt modelId="{E2C3F17B-93EE-41E4-86EB-789CE8B1F06B}" type="sibTrans" cxnId="{D3B29B3E-9AED-463A-8F2F-3B94B2153577}">
      <dgm:prSet/>
      <dgm:spPr/>
      <dgm:t>
        <a:bodyPr/>
        <a:lstStyle/>
        <a:p>
          <a:endParaRPr lang="en-US"/>
        </a:p>
      </dgm:t>
    </dgm:pt>
    <dgm:pt modelId="{8401C37C-3D2E-405B-9F97-726DD1BAFB9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/>
            <a:t>Clientes poderá conferir as promoções.</a:t>
          </a:r>
          <a:endParaRPr lang="en-US"/>
        </a:p>
      </dgm:t>
    </dgm:pt>
    <dgm:pt modelId="{0F5727D3-2C08-49BD-93CA-4E52C9A77902}" type="parTrans" cxnId="{FC5EE7A2-BCC8-475E-AC8F-560B135D272A}">
      <dgm:prSet/>
      <dgm:spPr/>
      <dgm:t>
        <a:bodyPr/>
        <a:lstStyle/>
        <a:p>
          <a:endParaRPr lang="en-US"/>
        </a:p>
      </dgm:t>
    </dgm:pt>
    <dgm:pt modelId="{43B1F3B6-2AE8-42A3-B2CA-3FDC8385660C}" type="sibTrans" cxnId="{FC5EE7A2-BCC8-475E-AC8F-560B135D272A}">
      <dgm:prSet/>
      <dgm:spPr/>
      <dgm:t>
        <a:bodyPr/>
        <a:lstStyle/>
        <a:p>
          <a:endParaRPr lang="en-US"/>
        </a:p>
      </dgm:t>
    </dgm:pt>
    <dgm:pt modelId="{6A92E404-3BAD-4051-BC4C-8AD5BD7CAF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 terá como o propietário atualizar sempre que quiser atualizando pratos, promoções, preços e outros.</a:t>
          </a:r>
        </a:p>
      </dgm:t>
    </dgm:pt>
    <dgm:pt modelId="{09BACB4C-5FF4-4788-B33D-7735F061E7E0}" type="parTrans" cxnId="{211713B6-A69B-416F-BF33-DF977DD501C6}">
      <dgm:prSet/>
      <dgm:spPr/>
      <dgm:t>
        <a:bodyPr/>
        <a:lstStyle/>
        <a:p>
          <a:endParaRPr lang="en-US"/>
        </a:p>
      </dgm:t>
    </dgm:pt>
    <dgm:pt modelId="{5FAC5A6E-82A5-4C26-B88C-8BFF890AF210}" type="sibTrans" cxnId="{211713B6-A69B-416F-BF33-DF977DD501C6}">
      <dgm:prSet/>
      <dgm:spPr/>
      <dgm:t>
        <a:bodyPr/>
        <a:lstStyle/>
        <a:p>
          <a:endParaRPr lang="en-US"/>
        </a:p>
      </dgm:t>
    </dgm:pt>
    <dgm:pt modelId="{BEA28F71-5AFA-4BC5-8194-EAC3CE93931F}" type="pres">
      <dgm:prSet presAssocID="{54AA8C95-B8EC-4B93-8E08-3443E948D48E}" presName="root" presStyleCnt="0">
        <dgm:presLayoutVars>
          <dgm:dir/>
          <dgm:resizeHandles val="exact"/>
        </dgm:presLayoutVars>
      </dgm:prSet>
      <dgm:spPr/>
    </dgm:pt>
    <dgm:pt modelId="{4795896E-340D-40C0-9A4B-463756A6A470}" type="pres">
      <dgm:prSet presAssocID="{62729398-AC77-4682-AA3A-889AFFCD0632}" presName="compNode" presStyleCnt="0"/>
      <dgm:spPr/>
    </dgm:pt>
    <dgm:pt modelId="{F5AFFBBC-A37B-4BB0-B057-88148BD5A8EC}" type="pres">
      <dgm:prSet presAssocID="{62729398-AC77-4682-AA3A-889AFFCD0632}" presName="bgRect" presStyleLbl="bgShp" presStyleIdx="0" presStyleCnt="5"/>
      <dgm:spPr/>
    </dgm:pt>
    <dgm:pt modelId="{5F98DFA5-9AA1-470E-8F21-B8651874F0AE}" type="pres">
      <dgm:prSet presAssocID="{62729398-AC77-4682-AA3A-889AFFCD063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0CDAF47D-A7E0-4403-81D9-E48FE307C394}" type="pres">
      <dgm:prSet presAssocID="{62729398-AC77-4682-AA3A-889AFFCD0632}" presName="spaceRect" presStyleCnt="0"/>
      <dgm:spPr/>
    </dgm:pt>
    <dgm:pt modelId="{ECF1E911-CE03-453B-8B4B-6B760D340F91}" type="pres">
      <dgm:prSet presAssocID="{62729398-AC77-4682-AA3A-889AFFCD0632}" presName="parTx" presStyleLbl="revTx" presStyleIdx="0" presStyleCnt="5">
        <dgm:presLayoutVars>
          <dgm:chMax val="0"/>
          <dgm:chPref val="0"/>
        </dgm:presLayoutVars>
      </dgm:prSet>
      <dgm:spPr/>
    </dgm:pt>
    <dgm:pt modelId="{3BA3F5D0-DE5D-4ED8-BAD2-851A863667D9}" type="pres">
      <dgm:prSet presAssocID="{78761AAB-CEC1-4B32-AA04-688052EDD827}" presName="sibTrans" presStyleCnt="0"/>
      <dgm:spPr/>
    </dgm:pt>
    <dgm:pt modelId="{DC1CB28A-5B9A-48D3-86B3-41F4A2C4B865}" type="pres">
      <dgm:prSet presAssocID="{B47D1748-C2B4-4EC1-AA95-D8F978595E97}" presName="compNode" presStyleCnt="0"/>
      <dgm:spPr/>
    </dgm:pt>
    <dgm:pt modelId="{EF02F247-76B1-4DEB-9FE1-DA6C49F9F167}" type="pres">
      <dgm:prSet presAssocID="{B47D1748-C2B4-4EC1-AA95-D8F978595E97}" presName="bgRect" presStyleLbl="bgShp" presStyleIdx="1" presStyleCnt="5"/>
      <dgm:spPr/>
    </dgm:pt>
    <dgm:pt modelId="{499C329F-71D8-4BA2-B60B-86D791A0B9BC}" type="pres">
      <dgm:prSet presAssocID="{B47D1748-C2B4-4EC1-AA95-D8F978595E9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tini"/>
        </a:ext>
      </dgm:extLst>
    </dgm:pt>
    <dgm:pt modelId="{E5F0A724-A6D9-4B50-8868-3152082204CF}" type="pres">
      <dgm:prSet presAssocID="{B47D1748-C2B4-4EC1-AA95-D8F978595E97}" presName="spaceRect" presStyleCnt="0"/>
      <dgm:spPr/>
    </dgm:pt>
    <dgm:pt modelId="{6F62C7DD-8B85-48AE-A3DD-23B70231C56F}" type="pres">
      <dgm:prSet presAssocID="{B47D1748-C2B4-4EC1-AA95-D8F978595E97}" presName="parTx" presStyleLbl="revTx" presStyleIdx="1" presStyleCnt="5">
        <dgm:presLayoutVars>
          <dgm:chMax val="0"/>
          <dgm:chPref val="0"/>
        </dgm:presLayoutVars>
      </dgm:prSet>
      <dgm:spPr/>
    </dgm:pt>
    <dgm:pt modelId="{E3937D55-A6B6-43E2-878F-31E0AF17E08D}" type="pres">
      <dgm:prSet presAssocID="{239B1E9C-CE81-4393-B5EA-4A0961F86BFC}" presName="sibTrans" presStyleCnt="0"/>
      <dgm:spPr/>
    </dgm:pt>
    <dgm:pt modelId="{910724D9-4C2E-4776-A9B9-79F91F274369}" type="pres">
      <dgm:prSet presAssocID="{0159324C-D551-4E41-93DF-E75D9F4BCD6F}" presName="compNode" presStyleCnt="0"/>
      <dgm:spPr/>
    </dgm:pt>
    <dgm:pt modelId="{C7F283C2-7647-4589-B67F-D35E230B9E4B}" type="pres">
      <dgm:prSet presAssocID="{0159324C-D551-4E41-93DF-E75D9F4BCD6F}" presName="bgRect" presStyleLbl="bgShp" presStyleIdx="2" presStyleCnt="5"/>
      <dgm:spPr/>
    </dgm:pt>
    <dgm:pt modelId="{00855B09-FC49-4E25-AC0F-1CDF4A74F0E1}" type="pres">
      <dgm:prSet presAssocID="{0159324C-D551-4E41-93DF-E75D9F4BCD6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E22F1C2-2BDE-4C80-8F21-EA22B2A48E62}" type="pres">
      <dgm:prSet presAssocID="{0159324C-D551-4E41-93DF-E75D9F4BCD6F}" presName="spaceRect" presStyleCnt="0"/>
      <dgm:spPr/>
    </dgm:pt>
    <dgm:pt modelId="{9215E814-6560-48C4-827B-434C8630532D}" type="pres">
      <dgm:prSet presAssocID="{0159324C-D551-4E41-93DF-E75D9F4BCD6F}" presName="parTx" presStyleLbl="revTx" presStyleIdx="2" presStyleCnt="5">
        <dgm:presLayoutVars>
          <dgm:chMax val="0"/>
          <dgm:chPref val="0"/>
        </dgm:presLayoutVars>
      </dgm:prSet>
      <dgm:spPr/>
    </dgm:pt>
    <dgm:pt modelId="{E5BB43B9-0E7E-4B16-AC68-9E62171C43B2}" type="pres">
      <dgm:prSet presAssocID="{E2C3F17B-93EE-41E4-86EB-789CE8B1F06B}" presName="sibTrans" presStyleCnt="0"/>
      <dgm:spPr/>
    </dgm:pt>
    <dgm:pt modelId="{017DDD9A-23B4-4329-BC54-9B1C116E3372}" type="pres">
      <dgm:prSet presAssocID="{8401C37C-3D2E-405B-9F97-726DD1BAFB95}" presName="compNode" presStyleCnt="0"/>
      <dgm:spPr/>
    </dgm:pt>
    <dgm:pt modelId="{7D7A5DFE-84E1-49CE-BCAE-A54B822EC716}" type="pres">
      <dgm:prSet presAssocID="{8401C37C-3D2E-405B-9F97-726DD1BAFB95}" presName="bgRect" presStyleLbl="bgShp" presStyleIdx="3" presStyleCnt="5"/>
      <dgm:spPr/>
    </dgm:pt>
    <dgm:pt modelId="{80E89C69-1BBD-4FC0-8CDD-9F5B3F145A3C}" type="pres">
      <dgm:prSet presAssocID="{8401C37C-3D2E-405B-9F97-726DD1BAFB9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3C35DD14-DB79-42D7-9425-F0A28E77B22B}" type="pres">
      <dgm:prSet presAssocID="{8401C37C-3D2E-405B-9F97-726DD1BAFB95}" presName="spaceRect" presStyleCnt="0"/>
      <dgm:spPr/>
    </dgm:pt>
    <dgm:pt modelId="{BC41D04E-F5B2-4C59-9209-76C8C3156A27}" type="pres">
      <dgm:prSet presAssocID="{8401C37C-3D2E-405B-9F97-726DD1BAFB95}" presName="parTx" presStyleLbl="revTx" presStyleIdx="3" presStyleCnt="5">
        <dgm:presLayoutVars>
          <dgm:chMax val="0"/>
          <dgm:chPref val="0"/>
        </dgm:presLayoutVars>
      </dgm:prSet>
      <dgm:spPr/>
    </dgm:pt>
    <dgm:pt modelId="{64F1E4D7-50F6-4EF0-92AA-D6DD65B41E18}" type="pres">
      <dgm:prSet presAssocID="{43B1F3B6-2AE8-42A3-B2CA-3FDC8385660C}" presName="sibTrans" presStyleCnt="0"/>
      <dgm:spPr/>
    </dgm:pt>
    <dgm:pt modelId="{33C82172-2CEC-4496-B602-582F6F90A3FA}" type="pres">
      <dgm:prSet presAssocID="{6A92E404-3BAD-4051-BC4C-8AD5BD7CAF7F}" presName="compNode" presStyleCnt="0"/>
      <dgm:spPr/>
    </dgm:pt>
    <dgm:pt modelId="{07B522E0-DF1A-41C6-B9A3-D2A6E0FF5D7C}" type="pres">
      <dgm:prSet presAssocID="{6A92E404-3BAD-4051-BC4C-8AD5BD7CAF7F}" presName="bgRect" presStyleLbl="bgShp" presStyleIdx="4" presStyleCnt="5"/>
      <dgm:spPr/>
    </dgm:pt>
    <dgm:pt modelId="{28B2C5E0-4267-4C8E-8497-D9B0FFB3FE26}" type="pres">
      <dgm:prSet presAssocID="{6A92E404-3BAD-4051-BC4C-8AD5BD7CAF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D51A8368-32E5-44C7-A2CE-6B16D8AE98CE}" type="pres">
      <dgm:prSet presAssocID="{6A92E404-3BAD-4051-BC4C-8AD5BD7CAF7F}" presName="spaceRect" presStyleCnt="0"/>
      <dgm:spPr/>
    </dgm:pt>
    <dgm:pt modelId="{579A3C6E-83E8-4ABE-9599-E6CDBAF47E1C}" type="pres">
      <dgm:prSet presAssocID="{6A92E404-3BAD-4051-BC4C-8AD5BD7CAF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4C12410-0BE7-443E-BD78-AEE204B4EC02}" type="presOf" srcId="{54AA8C95-B8EC-4B93-8E08-3443E948D48E}" destId="{BEA28F71-5AFA-4BC5-8194-EAC3CE93931F}" srcOrd="0" destOrd="0" presId="urn:microsoft.com/office/officeart/2018/2/layout/IconVerticalSolidList"/>
    <dgm:cxn modelId="{FFA6DD31-63D7-4462-B453-3B91C77B6E23}" type="presOf" srcId="{0159324C-D551-4E41-93DF-E75D9F4BCD6F}" destId="{9215E814-6560-48C4-827B-434C8630532D}" srcOrd="0" destOrd="0" presId="urn:microsoft.com/office/officeart/2018/2/layout/IconVerticalSolidList"/>
    <dgm:cxn modelId="{D3B29B3E-9AED-463A-8F2F-3B94B2153577}" srcId="{54AA8C95-B8EC-4B93-8E08-3443E948D48E}" destId="{0159324C-D551-4E41-93DF-E75D9F4BCD6F}" srcOrd="2" destOrd="0" parTransId="{F11F7CFC-68C1-442C-9F4B-A157CB4FAC2B}" sibTransId="{E2C3F17B-93EE-41E4-86EB-789CE8B1F06B}"/>
    <dgm:cxn modelId="{BDA58761-8D18-49AB-8457-71EA72439587}" type="presOf" srcId="{6A92E404-3BAD-4051-BC4C-8AD5BD7CAF7F}" destId="{579A3C6E-83E8-4ABE-9599-E6CDBAF47E1C}" srcOrd="0" destOrd="0" presId="urn:microsoft.com/office/officeart/2018/2/layout/IconVerticalSolidList"/>
    <dgm:cxn modelId="{633CD87A-E416-41E8-B590-8D6BC3F8EA9A}" type="presOf" srcId="{B47D1748-C2B4-4EC1-AA95-D8F978595E97}" destId="{6F62C7DD-8B85-48AE-A3DD-23B70231C56F}" srcOrd="0" destOrd="0" presId="urn:microsoft.com/office/officeart/2018/2/layout/IconVerticalSolidList"/>
    <dgm:cxn modelId="{FC5EE7A2-BCC8-475E-AC8F-560B135D272A}" srcId="{54AA8C95-B8EC-4B93-8E08-3443E948D48E}" destId="{8401C37C-3D2E-405B-9F97-726DD1BAFB95}" srcOrd="3" destOrd="0" parTransId="{0F5727D3-2C08-49BD-93CA-4E52C9A77902}" sibTransId="{43B1F3B6-2AE8-42A3-B2CA-3FDC8385660C}"/>
    <dgm:cxn modelId="{66C234AC-C110-431C-B5F0-2C31EC1D4631}" type="presOf" srcId="{8401C37C-3D2E-405B-9F97-726DD1BAFB95}" destId="{BC41D04E-F5B2-4C59-9209-76C8C3156A27}" srcOrd="0" destOrd="0" presId="urn:microsoft.com/office/officeart/2018/2/layout/IconVerticalSolidList"/>
    <dgm:cxn modelId="{D4CFC3AD-B0C4-4E80-899D-3AEB280C73F6}" type="presOf" srcId="{62729398-AC77-4682-AA3A-889AFFCD0632}" destId="{ECF1E911-CE03-453B-8B4B-6B760D340F91}" srcOrd="0" destOrd="0" presId="urn:microsoft.com/office/officeart/2018/2/layout/IconVerticalSolidList"/>
    <dgm:cxn modelId="{211713B6-A69B-416F-BF33-DF977DD501C6}" srcId="{54AA8C95-B8EC-4B93-8E08-3443E948D48E}" destId="{6A92E404-3BAD-4051-BC4C-8AD5BD7CAF7F}" srcOrd="4" destOrd="0" parTransId="{09BACB4C-5FF4-4788-B33D-7735F061E7E0}" sibTransId="{5FAC5A6E-82A5-4C26-B88C-8BFF890AF210}"/>
    <dgm:cxn modelId="{A005CBD8-56E1-4F2B-B21A-5290081D29EE}" srcId="{54AA8C95-B8EC-4B93-8E08-3443E948D48E}" destId="{B47D1748-C2B4-4EC1-AA95-D8F978595E97}" srcOrd="1" destOrd="0" parTransId="{FC65BCFC-C25E-4B66-91D0-F815BC5BDF44}" sibTransId="{239B1E9C-CE81-4393-B5EA-4A0961F86BFC}"/>
    <dgm:cxn modelId="{62259EFE-F879-427E-924D-3F2099B02BD3}" srcId="{54AA8C95-B8EC-4B93-8E08-3443E948D48E}" destId="{62729398-AC77-4682-AA3A-889AFFCD0632}" srcOrd="0" destOrd="0" parTransId="{29331C69-4315-41C5-9DD4-CF5E1500B9EA}" sibTransId="{78761AAB-CEC1-4B32-AA04-688052EDD827}"/>
    <dgm:cxn modelId="{A2C3152E-B6B2-46D0-BAB6-47E82791962B}" type="presParOf" srcId="{BEA28F71-5AFA-4BC5-8194-EAC3CE93931F}" destId="{4795896E-340D-40C0-9A4B-463756A6A470}" srcOrd="0" destOrd="0" presId="urn:microsoft.com/office/officeart/2018/2/layout/IconVerticalSolidList"/>
    <dgm:cxn modelId="{D078FBBE-B174-4A28-80D5-2A6038017707}" type="presParOf" srcId="{4795896E-340D-40C0-9A4B-463756A6A470}" destId="{F5AFFBBC-A37B-4BB0-B057-88148BD5A8EC}" srcOrd="0" destOrd="0" presId="urn:microsoft.com/office/officeart/2018/2/layout/IconVerticalSolidList"/>
    <dgm:cxn modelId="{A16BB7C3-868F-4AEF-A448-0A86505910C8}" type="presParOf" srcId="{4795896E-340D-40C0-9A4B-463756A6A470}" destId="{5F98DFA5-9AA1-470E-8F21-B8651874F0AE}" srcOrd="1" destOrd="0" presId="urn:microsoft.com/office/officeart/2018/2/layout/IconVerticalSolidList"/>
    <dgm:cxn modelId="{24537933-4C01-43D6-ACB6-C28903406B7A}" type="presParOf" srcId="{4795896E-340D-40C0-9A4B-463756A6A470}" destId="{0CDAF47D-A7E0-4403-81D9-E48FE307C394}" srcOrd="2" destOrd="0" presId="urn:microsoft.com/office/officeart/2018/2/layout/IconVerticalSolidList"/>
    <dgm:cxn modelId="{B85BCF5F-7257-4DAE-AD25-A6B714595A4B}" type="presParOf" srcId="{4795896E-340D-40C0-9A4B-463756A6A470}" destId="{ECF1E911-CE03-453B-8B4B-6B760D340F91}" srcOrd="3" destOrd="0" presId="urn:microsoft.com/office/officeart/2018/2/layout/IconVerticalSolidList"/>
    <dgm:cxn modelId="{1DF0ECE1-AA25-4351-957B-CAC69045BDA7}" type="presParOf" srcId="{BEA28F71-5AFA-4BC5-8194-EAC3CE93931F}" destId="{3BA3F5D0-DE5D-4ED8-BAD2-851A863667D9}" srcOrd="1" destOrd="0" presId="urn:microsoft.com/office/officeart/2018/2/layout/IconVerticalSolidList"/>
    <dgm:cxn modelId="{E208C131-7601-488B-B6B2-750409B0DA39}" type="presParOf" srcId="{BEA28F71-5AFA-4BC5-8194-EAC3CE93931F}" destId="{DC1CB28A-5B9A-48D3-86B3-41F4A2C4B865}" srcOrd="2" destOrd="0" presId="urn:microsoft.com/office/officeart/2018/2/layout/IconVerticalSolidList"/>
    <dgm:cxn modelId="{D9FBBE34-05C4-42C0-89C6-83FA5209F14D}" type="presParOf" srcId="{DC1CB28A-5B9A-48D3-86B3-41F4A2C4B865}" destId="{EF02F247-76B1-4DEB-9FE1-DA6C49F9F167}" srcOrd="0" destOrd="0" presId="urn:microsoft.com/office/officeart/2018/2/layout/IconVerticalSolidList"/>
    <dgm:cxn modelId="{1FA85468-4294-4BC7-AFC3-043D2977AFE3}" type="presParOf" srcId="{DC1CB28A-5B9A-48D3-86B3-41F4A2C4B865}" destId="{499C329F-71D8-4BA2-B60B-86D791A0B9BC}" srcOrd="1" destOrd="0" presId="urn:microsoft.com/office/officeart/2018/2/layout/IconVerticalSolidList"/>
    <dgm:cxn modelId="{A544B117-CFB5-4168-BEBF-D1088F8FDE58}" type="presParOf" srcId="{DC1CB28A-5B9A-48D3-86B3-41F4A2C4B865}" destId="{E5F0A724-A6D9-4B50-8868-3152082204CF}" srcOrd="2" destOrd="0" presId="urn:microsoft.com/office/officeart/2018/2/layout/IconVerticalSolidList"/>
    <dgm:cxn modelId="{D4EBF2DF-C4FA-4104-914D-A58D14A335F8}" type="presParOf" srcId="{DC1CB28A-5B9A-48D3-86B3-41F4A2C4B865}" destId="{6F62C7DD-8B85-48AE-A3DD-23B70231C56F}" srcOrd="3" destOrd="0" presId="urn:microsoft.com/office/officeart/2018/2/layout/IconVerticalSolidList"/>
    <dgm:cxn modelId="{22363C73-5AB6-4E03-A454-8C64CE35483C}" type="presParOf" srcId="{BEA28F71-5AFA-4BC5-8194-EAC3CE93931F}" destId="{E3937D55-A6B6-43E2-878F-31E0AF17E08D}" srcOrd="3" destOrd="0" presId="urn:microsoft.com/office/officeart/2018/2/layout/IconVerticalSolidList"/>
    <dgm:cxn modelId="{26826AC9-EA6D-4003-B9BF-33782AF0B1C3}" type="presParOf" srcId="{BEA28F71-5AFA-4BC5-8194-EAC3CE93931F}" destId="{910724D9-4C2E-4776-A9B9-79F91F274369}" srcOrd="4" destOrd="0" presId="urn:microsoft.com/office/officeart/2018/2/layout/IconVerticalSolidList"/>
    <dgm:cxn modelId="{AE400975-CE74-411B-959E-DC8EFCCE93AD}" type="presParOf" srcId="{910724D9-4C2E-4776-A9B9-79F91F274369}" destId="{C7F283C2-7647-4589-B67F-D35E230B9E4B}" srcOrd="0" destOrd="0" presId="urn:microsoft.com/office/officeart/2018/2/layout/IconVerticalSolidList"/>
    <dgm:cxn modelId="{FBFDBDCC-9847-4FBB-A208-643A42A28297}" type="presParOf" srcId="{910724D9-4C2E-4776-A9B9-79F91F274369}" destId="{00855B09-FC49-4E25-AC0F-1CDF4A74F0E1}" srcOrd="1" destOrd="0" presId="urn:microsoft.com/office/officeart/2018/2/layout/IconVerticalSolidList"/>
    <dgm:cxn modelId="{151F5982-2E2E-4D0C-93A4-D9D6E712D104}" type="presParOf" srcId="{910724D9-4C2E-4776-A9B9-79F91F274369}" destId="{7E22F1C2-2BDE-4C80-8F21-EA22B2A48E62}" srcOrd="2" destOrd="0" presId="urn:microsoft.com/office/officeart/2018/2/layout/IconVerticalSolidList"/>
    <dgm:cxn modelId="{8C38107E-A649-4026-9604-87DABB554784}" type="presParOf" srcId="{910724D9-4C2E-4776-A9B9-79F91F274369}" destId="{9215E814-6560-48C4-827B-434C8630532D}" srcOrd="3" destOrd="0" presId="urn:microsoft.com/office/officeart/2018/2/layout/IconVerticalSolidList"/>
    <dgm:cxn modelId="{30AD1997-3759-4541-8E58-A0BC834F8A45}" type="presParOf" srcId="{BEA28F71-5AFA-4BC5-8194-EAC3CE93931F}" destId="{E5BB43B9-0E7E-4B16-AC68-9E62171C43B2}" srcOrd="5" destOrd="0" presId="urn:microsoft.com/office/officeart/2018/2/layout/IconVerticalSolidList"/>
    <dgm:cxn modelId="{06FF13B1-E850-41D7-8BE2-1DCD3F3B9D15}" type="presParOf" srcId="{BEA28F71-5AFA-4BC5-8194-EAC3CE93931F}" destId="{017DDD9A-23B4-4329-BC54-9B1C116E3372}" srcOrd="6" destOrd="0" presId="urn:microsoft.com/office/officeart/2018/2/layout/IconVerticalSolidList"/>
    <dgm:cxn modelId="{EFC7D8B0-551E-4743-87A8-AC8D8BA3DE84}" type="presParOf" srcId="{017DDD9A-23B4-4329-BC54-9B1C116E3372}" destId="{7D7A5DFE-84E1-49CE-BCAE-A54B822EC716}" srcOrd="0" destOrd="0" presId="urn:microsoft.com/office/officeart/2018/2/layout/IconVerticalSolidList"/>
    <dgm:cxn modelId="{6A79B4B8-9419-44AF-B6A2-4A692266389E}" type="presParOf" srcId="{017DDD9A-23B4-4329-BC54-9B1C116E3372}" destId="{80E89C69-1BBD-4FC0-8CDD-9F5B3F145A3C}" srcOrd="1" destOrd="0" presId="urn:microsoft.com/office/officeart/2018/2/layout/IconVerticalSolidList"/>
    <dgm:cxn modelId="{F92BADE5-CB71-48B5-A837-809C2D618B30}" type="presParOf" srcId="{017DDD9A-23B4-4329-BC54-9B1C116E3372}" destId="{3C35DD14-DB79-42D7-9425-F0A28E77B22B}" srcOrd="2" destOrd="0" presId="urn:microsoft.com/office/officeart/2018/2/layout/IconVerticalSolidList"/>
    <dgm:cxn modelId="{3E968F12-8C5D-44C9-BA22-32D5A29A56E2}" type="presParOf" srcId="{017DDD9A-23B4-4329-BC54-9B1C116E3372}" destId="{BC41D04E-F5B2-4C59-9209-76C8C3156A27}" srcOrd="3" destOrd="0" presId="urn:microsoft.com/office/officeart/2018/2/layout/IconVerticalSolidList"/>
    <dgm:cxn modelId="{6A1CF356-1FFE-470B-A09D-FB9686E5FBE8}" type="presParOf" srcId="{BEA28F71-5AFA-4BC5-8194-EAC3CE93931F}" destId="{64F1E4D7-50F6-4EF0-92AA-D6DD65B41E18}" srcOrd="7" destOrd="0" presId="urn:microsoft.com/office/officeart/2018/2/layout/IconVerticalSolidList"/>
    <dgm:cxn modelId="{D1885C27-0C4C-477B-9E3A-986BA2E19F11}" type="presParOf" srcId="{BEA28F71-5AFA-4BC5-8194-EAC3CE93931F}" destId="{33C82172-2CEC-4496-B602-582F6F90A3FA}" srcOrd="8" destOrd="0" presId="urn:microsoft.com/office/officeart/2018/2/layout/IconVerticalSolidList"/>
    <dgm:cxn modelId="{35486C64-CD49-465C-9F03-6EE9C37F9DA1}" type="presParOf" srcId="{33C82172-2CEC-4496-B602-582F6F90A3FA}" destId="{07B522E0-DF1A-41C6-B9A3-D2A6E0FF5D7C}" srcOrd="0" destOrd="0" presId="urn:microsoft.com/office/officeart/2018/2/layout/IconVerticalSolidList"/>
    <dgm:cxn modelId="{40D2FA23-7909-4AC6-952F-B528FD3E6DAF}" type="presParOf" srcId="{33C82172-2CEC-4496-B602-582F6F90A3FA}" destId="{28B2C5E0-4267-4C8E-8497-D9B0FFB3FE26}" srcOrd="1" destOrd="0" presId="urn:microsoft.com/office/officeart/2018/2/layout/IconVerticalSolidList"/>
    <dgm:cxn modelId="{806038DB-EE0E-483A-A0BD-F9278AA78235}" type="presParOf" srcId="{33C82172-2CEC-4496-B602-582F6F90A3FA}" destId="{D51A8368-32E5-44C7-A2CE-6B16D8AE98CE}" srcOrd="2" destOrd="0" presId="urn:microsoft.com/office/officeart/2018/2/layout/IconVerticalSolidList"/>
    <dgm:cxn modelId="{7F05633D-D4C3-4C18-93C8-E4C3EFDB8D10}" type="presParOf" srcId="{33C82172-2CEC-4496-B602-582F6F90A3FA}" destId="{579A3C6E-83E8-4ABE-9599-E6CDBAF47E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FFBBC-A37B-4BB0-B057-88148BD5A8EC}">
      <dsp:nvSpPr>
        <dsp:cNvPr id="0" name=""/>
        <dsp:cNvSpPr/>
      </dsp:nvSpPr>
      <dsp:spPr>
        <a:xfrm>
          <a:off x="0" y="3466"/>
          <a:ext cx="10515600" cy="7383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8DFA5-9AA1-470E-8F21-B8651874F0AE}">
      <dsp:nvSpPr>
        <dsp:cNvPr id="0" name=""/>
        <dsp:cNvSpPr/>
      </dsp:nvSpPr>
      <dsp:spPr>
        <a:xfrm>
          <a:off x="223352" y="169596"/>
          <a:ext cx="406095" cy="406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1E911-CE03-453B-8B4B-6B760D340F91}">
      <dsp:nvSpPr>
        <dsp:cNvPr id="0" name=""/>
        <dsp:cNvSpPr/>
      </dsp:nvSpPr>
      <dsp:spPr>
        <a:xfrm>
          <a:off x="852800" y="3466"/>
          <a:ext cx="9662799" cy="738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43" tIns="78143" rIns="78143" bIns="781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Serão tablets que ficarão nas mesas do restaurante, o cliente vai usá-lo para ver o cardápio e fazer o seu pedido.</a:t>
          </a:r>
        </a:p>
      </dsp:txBody>
      <dsp:txXfrm>
        <a:off x="852800" y="3466"/>
        <a:ext cx="9662799" cy="738355"/>
      </dsp:txXfrm>
    </dsp:sp>
    <dsp:sp modelId="{EF02F247-76B1-4DEB-9FE1-DA6C49F9F167}">
      <dsp:nvSpPr>
        <dsp:cNvPr id="0" name=""/>
        <dsp:cNvSpPr/>
      </dsp:nvSpPr>
      <dsp:spPr>
        <a:xfrm>
          <a:off x="0" y="926410"/>
          <a:ext cx="10515600" cy="7383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C329F-71D8-4BA2-B60B-86D791A0B9BC}">
      <dsp:nvSpPr>
        <dsp:cNvPr id="0" name=""/>
        <dsp:cNvSpPr/>
      </dsp:nvSpPr>
      <dsp:spPr>
        <a:xfrm>
          <a:off x="223352" y="1092540"/>
          <a:ext cx="406095" cy="406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2C7DD-8B85-48AE-A3DD-23B70231C56F}">
      <dsp:nvSpPr>
        <dsp:cNvPr id="0" name=""/>
        <dsp:cNvSpPr/>
      </dsp:nvSpPr>
      <dsp:spPr>
        <a:xfrm>
          <a:off x="852800" y="926410"/>
          <a:ext cx="9662799" cy="738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43" tIns="78143" rIns="78143" bIns="781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 cliente não precisará esperar o garçom para realizar o seu pedido.</a:t>
          </a:r>
        </a:p>
      </dsp:txBody>
      <dsp:txXfrm>
        <a:off x="852800" y="926410"/>
        <a:ext cx="9662799" cy="738355"/>
      </dsp:txXfrm>
    </dsp:sp>
    <dsp:sp modelId="{C7F283C2-7647-4589-B67F-D35E230B9E4B}">
      <dsp:nvSpPr>
        <dsp:cNvPr id="0" name=""/>
        <dsp:cNvSpPr/>
      </dsp:nvSpPr>
      <dsp:spPr>
        <a:xfrm>
          <a:off x="0" y="1849353"/>
          <a:ext cx="10515600" cy="7383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55B09-FC49-4E25-AC0F-1CDF4A74F0E1}">
      <dsp:nvSpPr>
        <dsp:cNvPr id="0" name=""/>
        <dsp:cNvSpPr/>
      </dsp:nvSpPr>
      <dsp:spPr>
        <a:xfrm>
          <a:off x="223352" y="2015483"/>
          <a:ext cx="406095" cy="4060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5E814-6560-48C4-827B-434C8630532D}">
      <dsp:nvSpPr>
        <dsp:cNvPr id="0" name=""/>
        <dsp:cNvSpPr/>
      </dsp:nvSpPr>
      <dsp:spPr>
        <a:xfrm>
          <a:off x="852800" y="1849353"/>
          <a:ext cx="9662799" cy="738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43" tIns="78143" rIns="78143" bIns="781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Vai ser fácil o uso do aplicativo. </a:t>
          </a:r>
        </a:p>
      </dsp:txBody>
      <dsp:txXfrm>
        <a:off x="852800" y="1849353"/>
        <a:ext cx="9662799" cy="738355"/>
      </dsp:txXfrm>
    </dsp:sp>
    <dsp:sp modelId="{7D7A5DFE-84E1-49CE-BCAE-A54B822EC716}">
      <dsp:nvSpPr>
        <dsp:cNvPr id="0" name=""/>
        <dsp:cNvSpPr/>
      </dsp:nvSpPr>
      <dsp:spPr>
        <a:xfrm>
          <a:off x="0" y="2772297"/>
          <a:ext cx="10515600" cy="7383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89C69-1BBD-4FC0-8CDD-9F5B3F145A3C}">
      <dsp:nvSpPr>
        <dsp:cNvPr id="0" name=""/>
        <dsp:cNvSpPr/>
      </dsp:nvSpPr>
      <dsp:spPr>
        <a:xfrm>
          <a:off x="223352" y="2938427"/>
          <a:ext cx="406095" cy="4060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1D04E-F5B2-4C59-9209-76C8C3156A27}">
      <dsp:nvSpPr>
        <dsp:cNvPr id="0" name=""/>
        <dsp:cNvSpPr/>
      </dsp:nvSpPr>
      <dsp:spPr>
        <a:xfrm>
          <a:off x="852800" y="2772297"/>
          <a:ext cx="9662799" cy="738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43" tIns="78143" rIns="78143" bIns="781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i="0" kern="1200"/>
            <a:t>Clientes poderá conferir as promoções.</a:t>
          </a:r>
          <a:endParaRPr lang="en-US" sz="1800" kern="1200"/>
        </a:p>
      </dsp:txBody>
      <dsp:txXfrm>
        <a:off x="852800" y="2772297"/>
        <a:ext cx="9662799" cy="738355"/>
      </dsp:txXfrm>
    </dsp:sp>
    <dsp:sp modelId="{07B522E0-DF1A-41C6-B9A3-D2A6E0FF5D7C}">
      <dsp:nvSpPr>
        <dsp:cNvPr id="0" name=""/>
        <dsp:cNvSpPr/>
      </dsp:nvSpPr>
      <dsp:spPr>
        <a:xfrm>
          <a:off x="0" y="3695241"/>
          <a:ext cx="10515600" cy="7383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2C5E0-4267-4C8E-8497-D9B0FFB3FE26}">
      <dsp:nvSpPr>
        <dsp:cNvPr id="0" name=""/>
        <dsp:cNvSpPr/>
      </dsp:nvSpPr>
      <dsp:spPr>
        <a:xfrm>
          <a:off x="223352" y="3861371"/>
          <a:ext cx="406095" cy="4060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A3C6E-83E8-4ABE-9599-E6CDBAF47E1C}">
      <dsp:nvSpPr>
        <dsp:cNvPr id="0" name=""/>
        <dsp:cNvSpPr/>
      </dsp:nvSpPr>
      <dsp:spPr>
        <a:xfrm>
          <a:off x="852800" y="3695241"/>
          <a:ext cx="9662799" cy="738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43" tIns="78143" rIns="78143" bIns="781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 terá como o propietário atualizar sempre que quiser atualizando pratos, promoções, preços e outros.</a:t>
          </a:r>
        </a:p>
      </dsp:txBody>
      <dsp:txXfrm>
        <a:off x="852800" y="3695241"/>
        <a:ext cx="9662799" cy="738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CA524-A99D-45CB-A51D-291050345735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74AC8-2EA1-43FB-A792-197D85952F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54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Apresentar o problema.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AC8-2EA1-43FB-A792-197D85952FF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293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Gastos que o proprietário terá.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AC8-2EA1-43FB-A792-197D85952FF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590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Apresentar o problema.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AC8-2EA1-43FB-A792-197D85952FF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011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Como vamos resolver.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AC8-2EA1-43FB-A792-197D85952FF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73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Explicar o sobre o tablet e suas vantagens.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AC8-2EA1-43FB-A792-197D85952FF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39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Como será o site as paginas.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AC8-2EA1-43FB-A792-197D85952FF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61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Explicar a tela de cadastro.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AC8-2EA1-43FB-A792-197D85952FF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660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Explicar a tela de login.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AC8-2EA1-43FB-A792-197D85952FF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40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Essa é a tela de perfil nela você pode acessar outras funções.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AC8-2EA1-43FB-A792-197D85952FF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391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Esse é o cardápio onde você já vai realizar o pedido.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AC8-2EA1-43FB-A792-197D85952FF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28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Como será a forma de pagamento e suas explicações.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4AC8-2EA1-43FB-A792-197D85952FF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26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A260-E1C5-A9E2-3ED9-B44E98D12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BA2D5F-6584-13BD-7818-DEEC138EC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F81AAA-C534-CC5B-AE0E-CAC4F2BB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4827-8763-4335-8734-5CEE915E5249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AB30A-52F4-CFCE-CCA4-3666A9CC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99C59-8844-20F4-06E1-BDDCB63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24-FA16-452F-9A9E-5CFCD0A7D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03066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4698D-C64F-7618-A663-79ADE01E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924926-9EDA-7FD1-E391-783B10ECE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E3797-AC87-AD98-A4A2-B741AD78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4827-8763-4335-8734-5CEE915E5249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058D65-FDAB-C8AA-B5A2-923C603D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11291B-E3F4-9083-64E3-4B721442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24-FA16-452F-9A9E-5CFCD0A7D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22746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113F2F-3204-FCEA-F7FB-FF53443D0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61645B-C7FF-18EB-0443-E381A380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FF1A7-26A6-B85E-C380-F7AE89D3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4827-8763-4335-8734-5CEE915E5249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EE671-33BD-33EE-74A8-3D650AA1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F8DA6-8C56-F19C-0461-7BE75609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24-FA16-452F-9A9E-5CFCD0A7D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13244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70DD8-BE0A-474A-4F76-49B0C891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91F0B3-A544-4285-6656-CEC842B7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010113-8275-1205-DE14-26676FC3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4827-8763-4335-8734-5CEE915E5249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52B98-57ED-331B-DC26-FD37B0AF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FB1A98-F334-A473-18DE-84FF07F1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24-FA16-452F-9A9E-5CFCD0A7D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23143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D0E-DFA0-057D-80E0-C20AA3CE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743968-570C-7DF4-902F-69BDA8EE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C59A-EB73-ADCD-534D-B431EC2B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4827-8763-4335-8734-5CEE915E5249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BD5988-B2A4-EC93-6855-93D695B5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0835A7-C6A2-4D69-BB4E-5475A6A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24-FA16-452F-9A9E-5CFCD0A7D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44337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F5246-B380-0C6D-4C5A-B92EBB9F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0BFF87-1D14-D006-D937-E833B31D7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223295-2EC1-92BD-AB9D-018D84945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34261F-43C6-C151-8828-BF2CB5F0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4827-8763-4335-8734-5CEE915E5249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A92EA2-EDD4-FB01-4AD6-FC3EE285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6B615F-C89B-6049-0128-156635C9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24-FA16-452F-9A9E-5CFCD0A7D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94545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EECB3-DFB2-3B82-E48D-09171BE5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05C5F0-B251-DDAC-5135-0E2EACCD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A8C9E5-E56A-E538-29F8-B05D95F44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39B748-56F0-EB41-30EF-5569515E3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189628-1B85-DE8B-CA1E-BCE1EF38C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2F1411-DA60-711F-EF44-EF0E6564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4827-8763-4335-8734-5CEE915E5249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7BD84F-B7E7-1A16-9AF9-CAE4DB99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D5785B-1044-02AC-F850-5A05679E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24-FA16-452F-9A9E-5CFCD0A7D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26246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FAFC4-275A-2D52-9081-04FABAE9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D5E26D-A687-5EB5-0F84-72FE4339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4827-8763-4335-8734-5CEE915E5249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2EF134-B0C5-B45E-F126-68ADA148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E12C59-D001-6C71-6780-FE577D87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24-FA16-452F-9A9E-5CFCD0A7D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1396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06F065-ED7E-2CA8-9461-3FD4842D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4827-8763-4335-8734-5CEE915E5249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8D1084-4F08-B978-B669-C54FB75F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60521C-5D3E-258A-7FB1-9D075B15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24-FA16-452F-9A9E-5CFCD0A7D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1172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40F45-6ACA-DE15-61D8-7039BE2D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2123F1-66B2-18FD-D0D3-8CB4BDB5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C5EE73-244D-BBCC-CF4D-2BFF8E395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61CB99-F01E-57EC-A6D8-ECF74CB2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4827-8763-4335-8734-5CEE915E5249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754EF0-ED8C-6187-DB3B-1E3B45A3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77E0D3-1479-F70C-B05F-A2FE6F07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24-FA16-452F-9A9E-5CFCD0A7D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13114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B9788-0A6A-8C28-856F-5074C36C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BF1EB2-7178-CB3D-D4EF-9D2F56469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C2E998-E79D-4D49-C0F9-784457DA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78E439-D71C-CC1D-CF35-B6F9A9CD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4827-8763-4335-8734-5CEE915E5249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0163E0-63BC-B596-0421-851B776A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FA20B9-CCA4-8C7B-32C5-B25A9A7E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24-FA16-452F-9A9E-5CFCD0A7D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8741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B4AA2D-F928-BF78-DBA8-2A595463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B6FA06-5E40-9DD7-CD5D-1E0C94BE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D49AB5-4C1E-B48A-FCD8-E62C1326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E4827-8763-4335-8734-5CEE915E5249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04F03E-C6A3-F37C-7DF6-600BC0DE1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0397C-F530-48D0-EA66-7242606FF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F1E24-FA16-452F-9A9E-5CFCD0A7D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6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A24BB4-8FF4-340F-F74D-E7A0671A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pt-BR" b="1">
                <a:latin typeface="Agency FB" panose="020B0503020202020204" pitchFamily="34" charset="0"/>
                <a:ea typeface="Calibri" panose="020F0502020204030204" pitchFamily="34" charset="0"/>
              </a:rPr>
              <a:t>Realização</a:t>
            </a:r>
            <a:r>
              <a:rPr lang="pt-BR" b="1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 de pedido </a:t>
            </a:r>
            <a:endParaRPr lang="pt-BR">
              <a:latin typeface="Agency FB" panose="020B0503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6E9370-0ADA-20FE-62FD-8E42D74A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pt-BR" sz="1500"/>
              <a:t>Larissa Manrique</a:t>
            </a:r>
          </a:p>
          <a:p>
            <a:pPr algn="l"/>
            <a:r>
              <a:rPr lang="pt-BR" sz="1500"/>
              <a:t>Amanda vitória</a:t>
            </a:r>
          </a:p>
          <a:p>
            <a:pPr algn="l"/>
            <a:r>
              <a:rPr lang="pt-BR" sz="1500" err="1"/>
              <a:t>Emilly</a:t>
            </a:r>
            <a:r>
              <a:rPr lang="pt-BR" sz="1500"/>
              <a:t> Caroline</a:t>
            </a:r>
          </a:p>
          <a:p>
            <a:pPr algn="l"/>
            <a:endParaRPr lang="pt-BR" sz="15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rão do plano de fundo&#10;&#10;Descrição gerada automaticamente">
            <a:extLst>
              <a:ext uri="{FF2B5EF4-FFF2-40B4-BE49-F238E27FC236}">
                <a16:creationId xmlns:a16="http://schemas.microsoft.com/office/drawing/2014/main" id="{5ABA85F9-965C-6C8E-BA38-EF2193A3A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2" r="10323"/>
          <a:stretch/>
        </p:blipFill>
        <p:spPr>
          <a:xfrm>
            <a:off x="6394542" y="455760"/>
            <a:ext cx="4100889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17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335437FD-5900-C3C6-3B60-409E7089F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98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215A594F-6858-8688-FCC0-1CC91FD70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2833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D8C5E9-0E80-8887-1852-E2E4EE11A8EF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Nessa tela fica o pedido com o valor total e a mesa do cliente.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Depois aperta em pagar.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68DD4A9-BB60-C350-34B2-744EC2C3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86" y="858525"/>
            <a:ext cx="6949208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391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67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D7464-448D-9113-4618-D8A730AF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err="1">
                <a:latin typeface="Agency FB"/>
                <a:cs typeface="Calibri Light"/>
              </a:rPr>
              <a:t>Formas</a:t>
            </a:r>
            <a:r>
              <a:rPr lang="en-US" sz="4800">
                <a:latin typeface="Agency FB"/>
                <a:cs typeface="Calibri Light"/>
              </a:rPr>
              <a:t> de pa</a:t>
            </a:r>
            <a:r>
              <a:rPr lang="pt-BR" sz="4800">
                <a:latin typeface="Agency FB"/>
                <a:cs typeface="Calibri"/>
              </a:rPr>
              <a:t>g</a:t>
            </a:r>
            <a:r>
              <a:rPr lang="en-US" sz="4800" err="1">
                <a:latin typeface="Agency FB"/>
                <a:cs typeface="Calibri Light"/>
              </a:rPr>
              <a:t>ame</a:t>
            </a:r>
            <a:r>
              <a:rPr lang="pt-BR" sz="4800">
                <a:latin typeface="Agency FB"/>
                <a:cs typeface="Calibri"/>
              </a:rPr>
              <a:t>n</a:t>
            </a:r>
            <a:r>
              <a:rPr lang="en-US" sz="4800">
                <a:latin typeface="Agency FB"/>
                <a:cs typeface="Calibri Light"/>
              </a:rPr>
              <a:t>to:</a:t>
            </a:r>
          </a:p>
        </p:txBody>
      </p:sp>
      <p:sp>
        <p:nvSpPr>
          <p:cNvPr id="79" name="Rectangle 6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1E86-3000-21F5-7D1F-EE509913B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63" y="2571660"/>
            <a:ext cx="5302338" cy="48649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>
                <a:cs typeface="Calibri"/>
              </a:rPr>
              <a:t>Se for </a:t>
            </a:r>
            <a:r>
              <a:rPr lang="pt-BR" sz="2400" b="1">
                <a:cs typeface="Calibri"/>
              </a:rPr>
              <a:t>cartão</a:t>
            </a:r>
            <a:r>
              <a:rPr lang="pt-BR" sz="2400">
                <a:cs typeface="Calibri"/>
              </a:rPr>
              <a:t> vai ser em uma maquininha, no caixa.</a:t>
            </a:r>
            <a:endParaRPr lang="en-US" sz="2400">
              <a:cs typeface="Calibri"/>
            </a:endParaRPr>
          </a:p>
          <a:p>
            <a:endParaRPr lang="pt-BR" sz="2400">
              <a:cs typeface="Calibri"/>
            </a:endParaRPr>
          </a:p>
          <a:p>
            <a:r>
              <a:rPr lang="pt-BR" sz="2400">
                <a:cs typeface="Calibri"/>
              </a:rPr>
              <a:t>Se for </a:t>
            </a:r>
            <a:r>
              <a:rPr lang="pt-BR" sz="2400" err="1">
                <a:cs typeface="Calibri"/>
              </a:rPr>
              <a:t>pix</a:t>
            </a:r>
            <a:r>
              <a:rPr lang="pt-BR" sz="2400">
                <a:cs typeface="Calibri"/>
              </a:rPr>
              <a:t> será gerado um </a:t>
            </a:r>
            <a:r>
              <a:rPr lang="pt-BR" sz="2400" b="0" i="0">
                <a:solidFill>
                  <a:srgbClr val="202124"/>
                </a:solidFill>
                <a:effectLst/>
                <a:latin typeface="Google Sans"/>
                <a:cs typeface="Calibri"/>
              </a:rPr>
              <a:t>QR </a:t>
            </a:r>
            <a:r>
              <a:rPr lang="pt-BR" sz="2400" b="0" i="0" err="1">
                <a:solidFill>
                  <a:srgbClr val="202124"/>
                </a:solidFill>
                <a:effectLst/>
                <a:latin typeface="Google Sans"/>
                <a:cs typeface="Calibri"/>
              </a:rPr>
              <a:t>Code</a:t>
            </a:r>
            <a:r>
              <a:rPr lang="pt-BR" sz="2400">
                <a:cs typeface="Calibri"/>
              </a:rPr>
              <a:t> que já ira fazer o pagamento.</a:t>
            </a:r>
            <a:endParaRPr lang="en-US" sz="2400" b="1">
              <a:ea typeface="+mn-lt"/>
              <a:cs typeface="+mn-lt"/>
            </a:endParaRPr>
          </a:p>
          <a:p>
            <a:endParaRPr lang="pt-BR" sz="2400">
              <a:cs typeface="Calibri"/>
            </a:endParaRPr>
          </a:p>
          <a:p>
            <a:r>
              <a:rPr lang="pt-BR" sz="2400">
                <a:cs typeface="Calibri"/>
              </a:rPr>
              <a:t>Se for a </a:t>
            </a:r>
            <a:r>
              <a:rPr lang="pt-BR" sz="2400" b="1">
                <a:cs typeface="Calibri"/>
              </a:rPr>
              <a:t>dinheiro</a:t>
            </a:r>
            <a:r>
              <a:rPr lang="pt-BR" sz="2400">
                <a:cs typeface="Calibri"/>
              </a:rPr>
              <a:t> irá pagar lá no caixa do restaurante.</a:t>
            </a:r>
            <a:endParaRPr lang="en-US" sz="24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pt-BR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81" name="Rectangle 7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C7287A38-9979-DBC9-D78A-016CFD759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64" y="2159883"/>
            <a:ext cx="5579498" cy="41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2957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Gráfico&#10;&#10;Descrição gerada automaticamente">
            <a:extLst>
              <a:ext uri="{FF2B5EF4-FFF2-40B4-BE49-F238E27FC236}">
                <a16:creationId xmlns:a16="http://schemas.microsoft.com/office/drawing/2014/main" id="{19563F22-AEA2-2BAC-B93F-451EE4CE70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3" b="14001"/>
          <a:stretch/>
        </p:blipFill>
        <p:spPr>
          <a:xfrm>
            <a:off x="1143016" y="643466"/>
            <a:ext cx="99059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271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5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43290B-196A-EA66-DA5C-FA60B56D4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260533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err="1">
                <a:latin typeface="Agency FB"/>
              </a:rPr>
              <a:t>Custo</a:t>
            </a:r>
            <a:endParaRPr lang="en-US" kern="1200">
              <a:latin typeface="Agency FB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A6BD4F-C608-A2CE-423D-AFE696BB0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982" y="3964798"/>
            <a:ext cx="4171994" cy="1813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/>
              <a:t>O tablet: a </a:t>
            </a:r>
            <a:r>
              <a:rPr lang="en-US" sz="2800" err="1"/>
              <a:t>partir</a:t>
            </a:r>
            <a:r>
              <a:rPr lang="en-US" sz="2800"/>
              <a:t> de R$1.000,00</a:t>
            </a:r>
            <a:endParaRPr lang="en-US" sz="280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err="1"/>
              <a:t>Custo</a:t>
            </a:r>
            <a:r>
              <a:rPr lang="en-US" sz="2800"/>
              <a:t> com a </a:t>
            </a:r>
            <a:r>
              <a:rPr lang="en-US" sz="2800" err="1"/>
              <a:t>aplicação</a:t>
            </a:r>
            <a:r>
              <a:rPr lang="en-US" sz="2800"/>
              <a:t> do software: R$500,00</a:t>
            </a:r>
          </a:p>
          <a:p>
            <a:pPr algn="l"/>
            <a:endParaRPr lang="en-US" sz="1900"/>
          </a:p>
        </p:txBody>
      </p:sp>
      <p:grpSp>
        <p:nvGrpSpPr>
          <p:cNvPr id="46" name="Group 2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Tela de celular com texto preto sobre fundo branco&#10;&#10;Descrição gerada automaticamente com confiança baixa">
            <a:extLst>
              <a:ext uri="{FF2B5EF4-FFF2-40B4-BE49-F238E27FC236}">
                <a16:creationId xmlns:a16="http://schemas.microsoft.com/office/drawing/2014/main" id="{BFD2614D-F6C9-BF13-6549-75D148DA9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72" y="1445677"/>
            <a:ext cx="5608830" cy="38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9545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F4474-F357-C6CD-EEE0-04274F24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err="1">
                <a:solidFill>
                  <a:schemeClr val="tx1"/>
                </a:solidFill>
                <a:latin typeface="Agency FB" panose="020B0503020202020204" pitchFamily="34" charset="0"/>
              </a:rPr>
              <a:t>Fim</a:t>
            </a:r>
            <a:r>
              <a:rPr lang="en-US" sz="6600" kern="1200">
                <a:solidFill>
                  <a:schemeClr val="tx1"/>
                </a:solidFill>
                <a:latin typeface="Agency FB" panose="020B0503020202020204" pitchFamily="34" charset="0"/>
              </a:rPr>
              <a:t>, </a:t>
            </a:r>
            <a:r>
              <a:rPr lang="en-US" sz="6600" kern="1200" err="1">
                <a:solidFill>
                  <a:schemeClr val="tx1"/>
                </a:solidFill>
                <a:latin typeface="Agency FB" panose="020B0503020202020204" pitchFamily="34" charset="0"/>
              </a:rPr>
              <a:t>espero</a:t>
            </a:r>
            <a:r>
              <a:rPr lang="en-US" sz="6600" kern="1200">
                <a:solidFill>
                  <a:schemeClr val="tx1"/>
                </a:solidFill>
                <a:latin typeface="Agency FB" panose="020B0503020202020204" pitchFamily="34" charset="0"/>
              </a:rPr>
              <a:t> que </a:t>
            </a:r>
            <a:r>
              <a:rPr lang="en-US" sz="6600" kern="1200" err="1">
                <a:solidFill>
                  <a:schemeClr val="tx1"/>
                </a:solidFill>
                <a:latin typeface="Agency FB" panose="020B0503020202020204" pitchFamily="34" charset="0"/>
              </a:rPr>
              <a:t>tenham</a:t>
            </a:r>
            <a:r>
              <a:rPr lang="en-US" sz="6600" kern="120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6600" kern="1200" err="1">
                <a:solidFill>
                  <a:schemeClr val="tx1"/>
                </a:solidFill>
                <a:latin typeface="Agency FB" panose="020B0503020202020204" pitchFamily="34" charset="0"/>
              </a:rPr>
              <a:t>gostado</a:t>
            </a:r>
            <a:r>
              <a:rPr lang="en-US" sz="6600" kern="1200">
                <a:solidFill>
                  <a:schemeClr val="tx1"/>
                </a:solidFill>
                <a:latin typeface="Agency FB" panose="020B0503020202020204" pitchFamily="34" charset="0"/>
              </a:rPr>
              <a:t>,  </a:t>
            </a:r>
            <a:r>
              <a:rPr lang="en-US" sz="6600" kern="1200" err="1">
                <a:solidFill>
                  <a:schemeClr val="tx1"/>
                </a:solidFill>
                <a:latin typeface="Agency FB" panose="020B0503020202020204" pitchFamily="34" charset="0"/>
              </a:rPr>
              <a:t>muito</a:t>
            </a:r>
            <a:r>
              <a:rPr lang="en-US" sz="6600" kern="120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6600" kern="1200" err="1">
                <a:solidFill>
                  <a:schemeClr val="tx1"/>
                </a:solidFill>
                <a:latin typeface="Agency FB" panose="020B0503020202020204" pitchFamily="34" charset="0"/>
              </a:rPr>
              <a:t>obrigado</a:t>
            </a:r>
            <a:r>
              <a:rPr lang="en-US" sz="6600" kern="1200">
                <a:solidFill>
                  <a:schemeClr val="tx1"/>
                </a:solidFill>
                <a:latin typeface="Agency FB" panose="020B0503020202020204" pitchFamily="34" charset="0"/>
              </a:rPr>
              <a:t>.</a:t>
            </a:r>
          </a:p>
        </p:txBody>
      </p: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3137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F4474-F357-C6CD-EEE0-04274F24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err="1">
                <a:latin typeface="Agency FB" panose="020B0503020202020204" pitchFamily="34" charset="0"/>
              </a:rPr>
              <a:t>Problema</a:t>
            </a:r>
            <a:r>
              <a:rPr lang="en-US" sz="5400" kern="1200">
                <a:solidFill>
                  <a:schemeClr val="tx1"/>
                </a:solidFill>
                <a:latin typeface="Agency FB" panose="020B0503020202020204" pitchFamily="34" charset="0"/>
              </a:rPr>
              <a:t>:</a:t>
            </a:r>
          </a:p>
          <a:p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8DD2-16A1-20F2-B5DD-7FDD90845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855" y="3897443"/>
            <a:ext cx="4519673" cy="21053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 </a:t>
            </a:r>
            <a:r>
              <a:rPr lang="en-US" sz="2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restaurante</a:t>
            </a: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que </a:t>
            </a:r>
            <a:r>
              <a:rPr lang="en-US" sz="2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está</a:t>
            </a: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2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enfrentando</a:t>
            </a: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um </a:t>
            </a:r>
            <a:r>
              <a:rPr lang="en-US" sz="2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desafio</a:t>
            </a: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para </a:t>
            </a:r>
            <a:r>
              <a:rPr lang="en-US" sz="2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melhorar</a:t>
            </a: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 </a:t>
            </a:r>
            <a:r>
              <a:rPr lang="en-US" sz="2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atendimento</a:t>
            </a: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 clientes.</a:t>
            </a: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lução de problemas - ícones de diversos grátis">
            <a:extLst>
              <a:ext uri="{FF2B5EF4-FFF2-40B4-BE49-F238E27FC236}">
                <a16:creationId xmlns:a16="http://schemas.microsoft.com/office/drawing/2014/main" id="{20E8A6F5-FD8B-0035-C865-986B1E717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822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Monitor de computador">
            <a:extLst>
              <a:ext uri="{FF2B5EF4-FFF2-40B4-BE49-F238E27FC236}">
                <a16:creationId xmlns:a16="http://schemas.microsoft.com/office/drawing/2014/main" id="{FF02A738-3F38-F047-FDD0-CE0C2284BD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8" r="-1" b="1177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0D8B0B-3FE9-C1AA-AF52-A981E7DA2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pt-BR" sz="6600">
                <a:solidFill>
                  <a:srgbClr val="FFFFFF"/>
                </a:solidFill>
                <a:latin typeface="Agency FB" panose="020B0503020202020204" pitchFamily="34" charset="0"/>
              </a:rPr>
              <a:t>Solução: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52249D-FCBE-64BF-5B81-7892F0279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>
                <a:solidFill>
                  <a:srgbClr val="FFFFFF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Vai ser um tablet do restaurante que </a:t>
            </a:r>
            <a:r>
              <a:rPr lang="pt-BR">
                <a:solidFill>
                  <a:srgbClr val="FFFFFF"/>
                </a:solidFill>
                <a:latin typeface="Arial"/>
                <a:ea typeface="Calibri" panose="020F0502020204030204" pitchFamily="34" charset="0"/>
                <a:cs typeface="Arial"/>
              </a:rPr>
              <a:t>ficara</a:t>
            </a:r>
            <a:r>
              <a:rPr lang="pt-BR">
                <a:solidFill>
                  <a:srgbClr val="FFFFFF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 na mesa de cada cliente e nele vai ter o cardápio online, que o cliente vai registrar o pedido online, logo depois vai ter a forma de pagamento.</a:t>
            </a:r>
          </a:p>
          <a:p>
            <a:endParaRPr lang="pt-BR">
              <a:solidFill>
                <a:srgbClr val="FFFFFF"/>
              </a:solidFill>
            </a:endParaRPr>
          </a:p>
        </p:txBody>
      </p:sp>
      <p:sp>
        <p:nvSpPr>
          <p:cNvPr id="9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2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0143B-55F2-4EA3-1DCB-358DB13C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482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gency FB"/>
                <a:cs typeface="Calibri Light"/>
              </a:rPr>
              <a:t>Como </a:t>
            </a:r>
            <a:r>
              <a:rPr lang="en-US" err="1">
                <a:latin typeface="Agency FB"/>
                <a:cs typeface="Calibri Light"/>
              </a:rPr>
              <a:t>funciona</a:t>
            </a:r>
            <a:r>
              <a:rPr lang="en-US">
                <a:latin typeface="Agency FB"/>
                <a:cs typeface="Calibri Light"/>
              </a:rPr>
              <a:t> </a:t>
            </a:r>
            <a:r>
              <a:rPr lang="en-US" err="1">
                <a:latin typeface="Agency FB"/>
                <a:cs typeface="Calibri Light"/>
              </a:rPr>
              <a:t>os</a:t>
            </a:r>
            <a:r>
              <a:rPr lang="en-US">
                <a:latin typeface="Agency FB"/>
                <a:cs typeface="Calibri Light"/>
              </a:rPr>
              <a:t> tablets do </a:t>
            </a:r>
            <a:r>
              <a:rPr lang="en-US" err="1">
                <a:latin typeface="Agency FB"/>
                <a:cs typeface="Calibri"/>
              </a:rPr>
              <a:t>restaurante</a:t>
            </a:r>
            <a:endParaRPr lang="en-US">
              <a:latin typeface="Agency FB"/>
              <a:cs typeface="Calibri Light"/>
            </a:endParaRP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8C89101-3EFD-D4D2-1028-00200630C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050913"/>
              </p:ext>
            </p:extLst>
          </p:nvPr>
        </p:nvGraphicFramePr>
        <p:xfrm>
          <a:off x="828161" y="1829593"/>
          <a:ext cx="10515600" cy="443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6171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A24BB4-8FF4-340F-F74D-E7A0671A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302" y="986228"/>
            <a:ext cx="4171994" cy="195374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latin typeface="Agency FB"/>
              </a:rPr>
              <a:t>Como </a:t>
            </a:r>
            <a:r>
              <a:rPr lang="en-US" err="1">
                <a:latin typeface="Agency FB"/>
              </a:rPr>
              <a:t>será</a:t>
            </a:r>
            <a:r>
              <a:rPr lang="en-US">
                <a:latin typeface="Agency FB"/>
              </a:rPr>
              <a:t> o </a:t>
            </a:r>
            <a:r>
              <a:rPr lang="en-US" err="1">
                <a:latin typeface="Agency FB"/>
              </a:rPr>
              <a:t>Aplicativo</a:t>
            </a:r>
            <a:endParaRPr lang="en-US">
              <a:latin typeface="Agency FB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6E9370-0ADA-20FE-62FD-8E42D74A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982" y="3400834"/>
            <a:ext cx="4171994" cy="32355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800"/>
              <a:t> 1º Tela, </a:t>
            </a:r>
            <a:r>
              <a:rPr lang="en-US" sz="2800" err="1"/>
              <a:t>vai</a:t>
            </a:r>
            <a:r>
              <a:rPr lang="en-US" sz="2800"/>
              <a:t> s</a:t>
            </a:r>
            <a:r>
              <a:rPr lang="pt-BR" sz="2800" err="1"/>
              <a:t>er</a:t>
            </a:r>
            <a:r>
              <a:rPr lang="pt-BR" sz="2800"/>
              <a:t> a tela de cadastro.</a:t>
            </a:r>
            <a:endParaRPr lang="en-US" sz="2800"/>
          </a:p>
          <a:p>
            <a:pPr algn="l"/>
            <a:r>
              <a:rPr lang="en-US" sz="2800"/>
              <a:t> 2º Tela, de </a:t>
            </a:r>
            <a:r>
              <a:rPr lang="en-US" sz="2800" err="1"/>
              <a:t>perfil</a:t>
            </a:r>
            <a:r>
              <a:rPr lang="en-US" sz="2800"/>
              <a:t>.</a:t>
            </a:r>
          </a:p>
          <a:p>
            <a:pPr algn="l"/>
            <a:r>
              <a:rPr lang="pt-BR" sz="2800"/>
              <a:t> 3° Tela, Será o cardápio.</a:t>
            </a:r>
          </a:p>
          <a:p>
            <a:pPr algn="l"/>
            <a:r>
              <a:rPr lang="pt-BR" sz="2800"/>
              <a:t>4º Tela, De pedido.</a:t>
            </a:r>
          </a:p>
          <a:p>
            <a:pPr algn="l"/>
            <a:r>
              <a:rPr lang="pt-BR" sz="2800"/>
              <a:t>5º Tela, de pagamento.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F1BC8-2C89-6558-FA41-EFDB7CC76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640572" y="832758"/>
            <a:ext cx="560883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742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6725D7-DF53-A224-C9D7-85CCD295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02" y="0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Agency FB" panose="020B0503020202020204" pitchFamily="34" charset="0"/>
              </a:rPr>
              <a:t>Tela de </a:t>
            </a:r>
            <a:r>
              <a:rPr lang="en-US" sz="6000" kern="1200" err="1">
                <a:solidFill>
                  <a:schemeClr val="tx1"/>
                </a:solidFill>
                <a:latin typeface="Agency FB" panose="020B0503020202020204" pitchFamily="34" charset="0"/>
              </a:rPr>
              <a:t>cadastro</a:t>
            </a:r>
            <a:endParaRPr lang="en-US" sz="6000" kern="120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E499-5598-DA74-AFFB-49C4B2BC3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98" y="3739308"/>
            <a:ext cx="4171994" cy="179281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Essa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tela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de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cadastro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nela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você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vai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preencher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campos,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 tera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cota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nosso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restaurate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3925D2-730C-A9A3-D679-7FA5C787A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572" y="1270401"/>
            <a:ext cx="5608830" cy="420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0826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3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5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6725D7-DF53-A224-C9D7-85CCD295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pt-BR" sz="3800">
                <a:latin typeface="Agency FB" panose="020B0503020202020204" pitchFamily="34" charset="0"/>
              </a:rPr>
              <a:t>Tela de login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9D934A-6311-415F-5DB2-5A782059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err="1">
                <a:cs typeface="Calibri" panose="020F0502020204030204"/>
              </a:rPr>
              <a:t>Já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preencido</a:t>
            </a:r>
            <a:r>
              <a:rPr lang="en-US">
                <a:cs typeface="Calibri" panose="020F0502020204030204"/>
              </a:rPr>
              <a:t> a </a:t>
            </a:r>
            <a:r>
              <a:rPr lang="en-US" err="1">
                <a:cs typeface="Calibri" panose="020F0502020204030204"/>
              </a:rPr>
              <a:t>tela</a:t>
            </a:r>
            <a:r>
              <a:rPr lang="en-US">
                <a:cs typeface="Calibri" panose="020F0502020204030204"/>
              </a:rPr>
              <a:t> de </a:t>
            </a:r>
            <a:r>
              <a:rPr lang="en-US" err="1">
                <a:cs typeface="Calibri" panose="020F0502020204030204"/>
              </a:rPr>
              <a:t>cadastro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vai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abrir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direto</a:t>
            </a:r>
            <a:r>
              <a:rPr lang="en-US">
                <a:cs typeface="Calibri" panose="020F0502020204030204"/>
              </a:rPr>
              <a:t> a </a:t>
            </a:r>
            <a:r>
              <a:rPr lang="en-US" err="1">
                <a:cs typeface="Calibri" panose="020F0502020204030204"/>
              </a:rPr>
              <a:t>tela</a:t>
            </a:r>
            <a:r>
              <a:rPr lang="en-US">
                <a:cs typeface="Calibri" panose="020F0502020204030204"/>
              </a:rPr>
              <a:t> de login </a:t>
            </a:r>
            <a:r>
              <a:rPr lang="en-US" err="1">
                <a:cs typeface="Calibri" panose="020F0502020204030204"/>
              </a:rPr>
              <a:t>ela</a:t>
            </a:r>
            <a:r>
              <a:rPr lang="en-US">
                <a:cs typeface="Calibri" panose="020F0502020204030204"/>
              </a:rPr>
              <a:t> é </a:t>
            </a:r>
            <a:r>
              <a:rPr lang="en-US" err="1">
                <a:cs typeface="Calibri" panose="020F0502020204030204"/>
              </a:rPr>
              <a:t>mais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rápida</a:t>
            </a:r>
            <a:r>
              <a:rPr lang="en-US">
                <a:cs typeface="Calibri" panose="020F0502020204030204"/>
              </a:rPr>
              <a:t> para </a:t>
            </a:r>
            <a:r>
              <a:rPr lang="en-US" err="1">
                <a:cs typeface="Calibri" panose="020F0502020204030204"/>
              </a:rPr>
              <a:t>acessar</a:t>
            </a:r>
            <a:r>
              <a:rPr lang="en-US">
                <a:cs typeface="Calibri" panose="020F0502020204030204"/>
              </a:rPr>
              <a:t>  </a:t>
            </a:r>
            <a:r>
              <a:rPr lang="en-US" err="1">
                <a:cs typeface="Calibri" panose="020F0502020204030204"/>
              </a:rPr>
              <a:t>facilitando</a:t>
            </a:r>
            <a:r>
              <a:rPr lang="en-US">
                <a:cs typeface="Calibri" panose="020F0502020204030204"/>
              </a:rPr>
              <a:t> o </a:t>
            </a:r>
            <a:r>
              <a:rPr lang="en-US" err="1">
                <a:cs typeface="Calibri" panose="020F0502020204030204"/>
              </a:rPr>
              <a:t>processo</a:t>
            </a:r>
            <a:r>
              <a:rPr lang="en-US">
                <a:cs typeface="Calibri" panose="020F0502020204030204"/>
              </a:rPr>
              <a:t>.</a:t>
            </a:r>
          </a:p>
        </p:txBody>
      </p:sp>
      <p:pic>
        <p:nvPicPr>
          <p:cNvPr id="4" name="Imagem 3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56A073B8-1268-72B5-0867-233517855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88" y="1782093"/>
            <a:ext cx="5811340" cy="43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132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C2F998-D9E8-E86F-9A1B-43499543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Ficara</a:t>
            </a: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as </a:t>
            </a:r>
            <a:r>
              <a:rPr lang="en-US" sz="3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ações</a:t>
            </a: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que o </a:t>
            </a:r>
            <a:r>
              <a:rPr lang="en-US" sz="3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</a:t>
            </a: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pode</a:t>
            </a: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fazer</a:t>
            </a: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">
            <a:extLst>
              <a:ext uri="{FF2B5EF4-FFF2-40B4-BE49-F238E27FC236}">
                <a16:creationId xmlns:a16="http://schemas.microsoft.com/office/drawing/2014/main" id="{D7CE8D3A-7E79-B1C7-FF21-9FF6FF391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86" y="858525"/>
            <a:ext cx="6949208" cy="52119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2221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78B568-9B49-CF9E-8D70-8701376B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Cardápio</a:t>
            </a:r>
          </a:p>
        </p:txBody>
      </p:sp>
      <p:pic>
        <p:nvPicPr>
          <p:cNvPr id="5" name="Espaço Reservado para Conteúdo 4" descr="Texto&#10;&#10;Descrição gerada automaticamente com confiança média">
            <a:extLst>
              <a:ext uri="{FF2B5EF4-FFF2-40B4-BE49-F238E27FC236}">
                <a16:creationId xmlns:a16="http://schemas.microsoft.com/office/drawing/2014/main" id="{CFF9B95B-441D-A37E-7BD8-80960BCB6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620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do Office</vt:lpstr>
      <vt:lpstr>Realização de pedido </vt:lpstr>
      <vt:lpstr>Problema: </vt:lpstr>
      <vt:lpstr>Solução:</vt:lpstr>
      <vt:lpstr>Como funciona os tablets do restaurante</vt:lpstr>
      <vt:lpstr>Como será o Aplicativo</vt:lpstr>
      <vt:lpstr>Tela de cadastro</vt:lpstr>
      <vt:lpstr>Tela de login</vt:lpstr>
      <vt:lpstr>Ficara as ações que o cliente pode fazer</vt:lpstr>
      <vt:lpstr>Cardápio</vt:lpstr>
      <vt:lpstr>PowerPoint Presentation</vt:lpstr>
      <vt:lpstr>PowerPoint Presentation</vt:lpstr>
      <vt:lpstr>PowerPoint Presentation</vt:lpstr>
      <vt:lpstr>Formas de pagamento:</vt:lpstr>
      <vt:lpstr>PowerPoint Presentation</vt:lpstr>
      <vt:lpstr>Custo</vt:lpstr>
      <vt:lpstr>Fim, espero que tenham gostado,  muito obrigado.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 de pedido </dc:title>
  <dc:creator>Larissa dos Santos Manrique</dc:creator>
  <cp:revision>1</cp:revision>
  <dcterms:created xsi:type="dcterms:W3CDTF">2023-05-09T10:15:55Z</dcterms:created>
  <dcterms:modified xsi:type="dcterms:W3CDTF">2023-06-06T10:47:17Z</dcterms:modified>
</cp:coreProperties>
</file>