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5" r:id="rId4"/>
    <p:sldId id="266" r:id="rId5"/>
    <p:sldId id="268" r:id="rId6"/>
    <p:sldId id="269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B1F63-7F2C-17C7-D35A-90DA6A0C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78EBD7-372B-EDCE-F4CD-B9093E54F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563E1-21C6-2B02-56FD-36909832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589E0-03AC-C54E-A8FB-C5089BE5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673C8-9F47-B40E-330E-47D00AE6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FB4B0-C41C-6AE4-4C42-4BAB1C94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AE34B5-734E-DF45-5351-1624EE045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C392E3-5A58-523C-5A7B-15D00EDC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47A96-1B54-4EC3-D0C6-75534FC5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F0AD1-2505-4498-FFD0-25CFBEE3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278B43-8A75-3F77-0A0A-EB69F3384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E401C-A4A9-CBEB-00A4-0335DAB80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059CA-DF98-DBDA-3A51-095DC34C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0EE9A-2F51-963C-3C7D-10D46188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3542E-6A22-5637-3CAD-CF6E55CD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0980D-C0BD-7ECE-6C6A-C434F2C5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9CA2F-7BA7-DEB5-D384-6F133BF0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452B7-DFAA-F11B-7105-3049D500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740F0-0B19-E9D5-CC1A-8F402721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E348B-0F9C-A9A6-FF9C-128DF88D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306B-866D-52A2-60FA-D9AF0224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C87DDA-70A1-D6CD-D521-440E6515F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F1C1D-69DD-164C-C11A-2F425037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F4E8E-DF88-B708-93B9-79AD928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59F1-FBFE-5E63-44E6-D7A6C3A9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ECB96-26CD-5DFB-7111-F90637DA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35FD0-EBF7-D388-E6D4-E53B61E9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86EDF-D4F8-2809-988D-9E67AA352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47A90B-D96B-F823-6335-612F8AB4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4ACADF-AC5D-CA61-CA2F-EAB9071B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3AB2A-9678-AE9E-7248-80D8C512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3DF3-8F33-86BF-6935-D3B7E40F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16773-6764-B1D6-BE94-CBD4AED7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4200B4-B65A-FEEA-04F2-9F60202A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2E3C5E-C36A-7622-BD7E-993F32970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046C29-B4A6-61BA-0721-AD6DAEC35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F9ABF1-4F2E-D4B1-3BD5-31282733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57D2C5-1C9D-2A3D-3A7E-D5779197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74E12C-AE38-C624-F2E0-0265858B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7F560-E213-43D7-7A05-1109E1B6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D44839-617B-D51E-B61E-7A9C0110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23AF-F68E-3DBF-BF52-34F928A8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16AB8E-878E-D134-D5A9-BDDF5C02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E76939-F477-FFA1-32B6-20A1BF76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211A26-FD83-A35C-6440-607FAF39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C00BC1-2774-F50B-5FE5-E3C53AF6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D0BD7-E93E-AA2A-D701-D594CD74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642B3-92FE-DE4A-1E0A-66937AF8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E3DF41-D831-6A62-F720-F5BA6CFE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04CE5B-E1AB-407C-9F16-587C1A82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F972D9-CACE-840C-86FA-D044E5E4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2F9FE-EE6E-AC00-5A01-0926E321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138EB-5BDF-E033-4820-AE4AF1C5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EED7AF-A787-79C3-CC6B-E83A9B829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50B2B-77B6-F30B-AF4D-DFF236CD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5C8C70-5C9F-3F5B-67D8-B52F2EE3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BEB9DC-CB6D-D46A-4F2A-F2D4DFDF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D4CB79-EF45-9511-EE0C-F1232159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62EF59-B797-9DE7-3E35-C6BA8159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FE864-485B-D998-A226-A4A510DA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BDCE2-E560-59B9-BED0-1C0D8B86D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F4201-97BF-4D00-A87A-E766F7DE1D9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DB16C-E0F0-3EC7-A246-8059EFEB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06D0E-69EA-0A65-6141-C54F3FBA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5569C5A-EC3B-FC3C-2B2C-2194E55EAB78}"/>
              </a:ext>
            </a:extLst>
          </p:cNvPr>
          <p:cNvGrpSpPr/>
          <p:nvPr/>
        </p:nvGrpSpPr>
        <p:grpSpPr>
          <a:xfrm>
            <a:off x="1652873" y="3638603"/>
            <a:ext cx="3780000" cy="3060000"/>
            <a:chOff x="0" y="0"/>
            <a:chExt cx="5514975" cy="465772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6AAC13-400A-03A0-513D-28C63C92C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4975" cy="465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5FB0598-81D0-3121-6A8C-C0127D0DCDB3}"/>
                </a:ext>
              </a:extLst>
            </p:cNvPr>
            <p:cNvSpPr txBox="1"/>
            <p:nvPr/>
          </p:nvSpPr>
          <p:spPr>
            <a:xfrm>
              <a:off x="1170039" y="875071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pt-BR" sz="97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LD7</a:t>
              </a:r>
              <a:endParaRPr lang="en-US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3E59F1-D69D-71F0-22B6-9337055811C2}"/>
              </a:ext>
            </a:extLst>
          </p:cNvPr>
          <p:cNvGrpSpPr/>
          <p:nvPr/>
        </p:nvGrpSpPr>
        <p:grpSpPr>
          <a:xfrm>
            <a:off x="1651455" y="322726"/>
            <a:ext cx="3780000" cy="3060000"/>
            <a:chOff x="6003055" y="136577"/>
            <a:chExt cx="5514975" cy="465772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4FD7251-45C6-2F32-F1A6-BC914C4C0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055" y="136577"/>
              <a:ext cx="5514975" cy="465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A62CB1F-CDC1-12CE-066F-B8381B326AE0}"/>
                </a:ext>
              </a:extLst>
            </p:cNvPr>
            <p:cNvSpPr txBox="1"/>
            <p:nvPr/>
          </p:nvSpPr>
          <p:spPr>
            <a:xfrm>
              <a:off x="7274558" y="875070"/>
              <a:ext cx="944035" cy="443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pt-BR" sz="9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LD8</a:t>
              </a:r>
              <a:endParaRPr lang="en-US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899E49-8FF5-EC80-4022-4E5CE2999C13}"/>
              </a:ext>
            </a:extLst>
          </p:cNvPr>
          <p:cNvGrpSpPr/>
          <p:nvPr/>
        </p:nvGrpSpPr>
        <p:grpSpPr>
          <a:xfrm>
            <a:off x="6864842" y="322726"/>
            <a:ext cx="3780000" cy="3060000"/>
            <a:chOff x="-1" y="2145672"/>
            <a:chExt cx="5514975" cy="465772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B7633FB-4167-7EEE-98BC-8828F986F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45672"/>
              <a:ext cx="5514975" cy="465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EAAE36C-9332-3A8F-3499-0EF035812320}"/>
                </a:ext>
              </a:extLst>
            </p:cNvPr>
            <p:cNvSpPr txBox="1"/>
            <p:nvPr/>
          </p:nvSpPr>
          <p:spPr>
            <a:xfrm>
              <a:off x="805069" y="2971800"/>
              <a:ext cx="1289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pt-BR" sz="97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LD7 + LD8 min date </a:t>
              </a:r>
              <a:r>
                <a:rPr lang="pt-BR" sz="972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diff</a:t>
              </a:r>
              <a:endParaRPr lang="en-US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99BEF63-2C08-0ADD-039D-FD0A9CC84AF1}"/>
              </a:ext>
            </a:extLst>
          </p:cNvPr>
          <p:cNvGrpSpPr/>
          <p:nvPr/>
        </p:nvGrpSpPr>
        <p:grpSpPr>
          <a:xfrm>
            <a:off x="6864842" y="3638603"/>
            <a:ext cx="3780000" cy="3060000"/>
            <a:chOff x="6263365" y="1963019"/>
            <a:chExt cx="5514975" cy="4667250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682A6B0C-4F3E-9268-85A1-9795384C9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365" y="1963019"/>
              <a:ext cx="5514975" cy="466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F7DBB21-B40F-8634-093E-C5684ADA78C8}"/>
                </a:ext>
              </a:extLst>
            </p:cNvPr>
            <p:cNvSpPr txBox="1"/>
            <p:nvPr/>
          </p:nvSpPr>
          <p:spPr>
            <a:xfrm>
              <a:off x="7393858" y="2445561"/>
              <a:ext cx="137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pt-BR" sz="9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LD7 + LD8</a:t>
              </a:r>
            </a:p>
            <a:p>
              <a:pPr defTabSz="493776">
                <a:spcAft>
                  <a:spcPts val="600"/>
                </a:spcAft>
              </a:pPr>
              <a:r>
                <a:rPr lang="pt-BR" sz="9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LD8 </a:t>
              </a:r>
              <a:r>
                <a:rPr lang="pt-BR" sz="972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priority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4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1731F569-2A20-CB4B-E93D-B0AD9EF7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37" y="385466"/>
            <a:ext cx="3780000" cy="30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3455FB4-B9B8-0B66-ED95-E0121085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36" y="3575696"/>
            <a:ext cx="3780000" cy="30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B0CA059-1C3A-B578-611C-3266AF0D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32" y="385376"/>
            <a:ext cx="3780000" cy="30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19FDDEB-0429-3B1A-7C04-A2EFA994A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32" y="3575696"/>
            <a:ext cx="3780000" cy="30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B0598-81D0-3121-6A8C-C0127D0DCDB3}"/>
              </a:ext>
            </a:extLst>
          </p:cNvPr>
          <p:cNvSpPr txBox="1"/>
          <p:nvPr/>
        </p:nvSpPr>
        <p:spPr>
          <a:xfrm>
            <a:off x="2454825" y="4213501"/>
            <a:ext cx="399051" cy="242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pt-BR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LD7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62CB1F-CDC1-12CE-066F-B8381B326AE0}"/>
              </a:ext>
            </a:extLst>
          </p:cNvPr>
          <p:cNvSpPr txBox="1"/>
          <p:nvPr/>
        </p:nvSpPr>
        <p:spPr>
          <a:xfrm>
            <a:off x="2522951" y="807896"/>
            <a:ext cx="647048" cy="29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pt-BR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LD8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AAE36C-9332-3A8F-3499-0EF035812320}"/>
              </a:ext>
            </a:extLst>
          </p:cNvPr>
          <p:cNvSpPr txBox="1"/>
          <p:nvPr/>
        </p:nvSpPr>
        <p:spPr>
          <a:xfrm>
            <a:off x="7416642" y="865470"/>
            <a:ext cx="883627" cy="60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pt-BR" sz="9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LD7 + LD8 min date </a:t>
            </a:r>
            <a:r>
              <a:rPr lang="pt-BR" sz="97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</a:t>
            </a: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7DBB21-B40F-8634-093E-C5684ADA78C8}"/>
              </a:ext>
            </a:extLst>
          </p:cNvPr>
          <p:cNvSpPr txBox="1"/>
          <p:nvPr/>
        </p:nvSpPr>
        <p:spPr>
          <a:xfrm>
            <a:off x="7639689" y="3954973"/>
            <a:ext cx="943473" cy="42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pt-BR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LD7 + LD8</a:t>
            </a:r>
          </a:p>
          <a:p>
            <a:pPr defTabSz="493776">
              <a:spcAft>
                <a:spcPts val="600"/>
              </a:spcAft>
            </a:pPr>
            <a:r>
              <a:rPr lang="pt-BR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LD8 </a:t>
            </a:r>
            <a:r>
              <a:rPr lang="pt-BR" sz="97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5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1207506-67E8-046E-76D4-D9A57B27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0777" y="-2309"/>
            <a:ext cx="3960365" cy="33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4" name="Straight Connector 513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>
            <a:extLst>
              <a:ext uri="{FF2B5EF4-FFF2-40B4-BE49-F238E27FC236}">
                <a16:creationId xmlns:a16="http://schemas.microsoft.com/office/drawing/2014/main" id="{C69E5E44-A66A-B3AB-7A7E-DC1A9F0C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6441" y="34193"/>
            <a:ext cx="4188904" cy="33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5" name="Straight Connector 513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6" name="Straight Connector 513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72DE3CEF-E2F0-FA8B-3EB6-CD81A96C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737" y="3493625"/>
            <a:ext cx="3971405" cy="33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F7C7675-DF15-A9B4-5645-F851CDA7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9809" y="3513798"/>
            <a:ext cx="3878680" cy="33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1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9B855BD-8BF5-E578-789D-78936B29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8000" cy="2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2CA42FF-AA8F-884B-6E37-04C230D9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0"/>
            <a:ext cx="3708000" cy="2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E68F1A3-5273-F6A9-CA49-FB75B388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86" y="0"/>
            <a:ext cx="3708000" cy="2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10FAEC9-EFB2-B7F1-50AA-9E79ABF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29" y="-1"/>
            <a:ext cx="3708000" cy="2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7897E8D-6C1F-99BB-243C-A832A7EBF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7666"/>
            <a:ext cx="3708003" cy="28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38D2EC80-E73C-E599-9009-8911979E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3987666"/>
            <a:ext cx="3708003" cy="28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874B17F5-BF77-95D7-0C47-9DA932DC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87" y="3987664"/>
            <a:ext cx="3708004" cy="287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84ED6A7F-81A1-078E-94AF-93EAB85F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27" y="3987664"/>
            <a:ext cx="3708005" cy="28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B2263CF-DF95-8BF7-43B9-6C167A806552}"/>
              </a:ext>
            </a:extLst>
          </p:cNvPr>
          <p:cNvSpPr txBox="1"/>
          <p:nvPr/>
        </p:nvSpPr>
        <p:spPr>
          <a:xfrm>
            <a:off x="6143357" y="3145680"/>
            <a:ext cx="281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SPM </a:t>
            </a:r>
            <a:r>
              <a:rPr lang="pt-BR" dirty="0" err="1"/>
              <a:t>vs</a:t>
            </a:r>
            <a:r>
              <a:rPr lang="pt-BR" dirty="0"/>
              <a:t> média das bandas 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E4877F-D652-E285-E154-C6C92726B97A}"/>
              </a:ext>
            </a:extLst>
          </p:cNvPr>
          <p:cNvSpPr txBox="1"/>
          <p:nvPr/>
        </p:nvSpPr>
        <p:spPr>
          <a:xfrm>
            <a:off x="885757" y="2836944"/>
            <a:ext cx="451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Menor diferença de data entre amostra e imagem</a:t>
            </a:r>
            <a:endParaRPr lang="en-US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02E855-6C10-5936-3CD8-52FCFD775A12}"/>
              </a:ext>
            </a:extLst>
          </p:cNvPr>
          <p:cNvSpPr txBox="1"/>
          <p:nvPr/>
        </p:nvSpPr>
        <p:spPr>
          <a:xfrm>
            <a:off x="995910" y="3885442"/>
            <a:ext cx="206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Priorizar imagem LD8</a:t>
            </a:r>
            <a:endParaRPr lang="en-US" sz="1600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16700F7-92FC-54DD-8561-2CDEF999BF76}"/>
              </a:ext>
            </a:extLst>
          </p:cNvPr>
          <p:cNvCxnSpPr/>
          <p:nvPr/>
        </p:nvCxnSpPr>
        <p:spPr>
          <a:xfrm>
            <a:off x="10785987" y="1415845"/>
            <a:ext cx="245807" cy="74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B155DC-82B9-9BC8-D6B4-D994D545AE66}"/>
              </a:ext>
            </a:extLst>
          </p:cNvPr>
          <p:cNvCxnSpPr/>
          <p:nvPr/>
        </p:nvCxnSpPr>
        <p:spPr>
          <a:xfrm>
            <a:off x="10785986" y="5353664"/>
            <a:ext cx="245807" cy="74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6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29B913A8-8810-14AB-DA96-976FFD33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56" r="10147" b="8529"/>
          <a:stretch/>
        </p:blipFill>
        <p:spPr>
          <a:xfrm>
            <a:off x="4397900" y="1855395"/>
            <a:ext cx="3669469" cy="262492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1278015-A52A-E3A8-B4D0-EF556AB6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45" b="10646"/>
          <a:stretch/>
        </p:blipFill>
        <p:spPr>
          <a:xfrm>
            <a:off x="223684" y="1827052"/>
            <a:ext cx="3795252" cy="24813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8ED860-7E1B-AA12-ACAB-DFE8B00BAC35}"/>
              </a:ext>
            </a:extLst>
          </p:cNvPr>
          <p:cNvSpPr txBox="1"/>
          <p:nvPr/>
        </p:nvSpPr>
        <p:spPr>
          <a:xfrm>
            <a:off x="4699819" y="235971"/>
            <a:ext cx="24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Polinomial </a:t>
            </a:r>
            <a:r>
              <a:rPr lang="pt-BR" dirty="0" err="1"/>
              <a:t>multipla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76EB55E-99DA-002F-AEB9-3EAA314291C1}"/>
              </a:ext>
            </a:extLst>
          </p:cNvPr>
          <p:cNvSpPr txBox="1"/>
          <p:nvPr/>
        </p:nvSpPr>
        <p:spPr>
          <a:xfrm>
            <a:off x="8091949" y="1065224"/>
            <a:ext cx="3932905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100" dirty="0" err="1"/>
              <a:t>Metrics</a:t>
            </a:r>
            <a:r>
              <a:rPr lang="pt-BR" sz="1100" dirty="0"/>
              <a:t>:{'r2': 0.7312429382255918, '</a:t>
            </a:r>
            <a:r>
              <a:rPr lang="pt-BR" sz="1100" dirty="0" err="1"/>
              <a:t>mae</a:t>
            </a:r>
            <a:r>
              <a:rPr lang="pt-BR" sz="1100" dirty="0"/>
              <a:t>': 25.662056294174953, '</a:t>
            </a:r>
            <a:r>
              <a:rPr lang="pt-BR" sz="1100" dirty="0" err="1"/>
              <a:t>mse</a:t>
            </a:r>
            <a:r>
              <a:rPr lang="pt-BR" sz="1100" dirty="0"/>
              <a:t>': 1442.4266602697803, '</a:t>
            </a:r>
            <a:r>
              <a:rPr lang="pt-BR" sz="1100" dirty="0" err="1"/>
              <a:t>mape</a:t>
            </a:r>
            <a:r>
              <a:rPr lang="pt-BR" sz="1100" dirty="0"/>
              <a:t>': 0.6272036469220751, '</a:t>
            </a:r>
            <a:r>
              <a:rPr lang="pt-BR" sz="1100" dirty="0" err="1"/>
              <a:t>exp_var</a:t>
            </a:r>
            <a:r>
              <a:rPr lang="pt-BR" sz="1100" dirty="0"/>
              <a:t>': 0.7312429382255918}</a:t>
            </a:r>
            <a:endParaRPr lang="en-US" sz="11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0F2371D-A9CD-21A2-EDA4-B1FC265C9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670322"/>
            <a:ext cx="4358780" cy="218767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BDBE4D7-398C-8516-09DA-BD9DF3BF003C}"/>
              </a:ext>
            </a:extLst>
          </p:cNvPr>
          <p:cNvSpPr txBox="1"/>
          <p:nvPr/>
        </p:nvSpPr>
        <p:spPr>
          <a:xfrm>
            <a:off x="58078" y="1085954"/>
            <a:ext cx="42426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Consolas" panose="020B0609020204030204" pitchFamily="49" charset="0"/>
              </a:rPr>
              <a:t>Metrics: {'r2': 0.7834035765581147, '</a:t>
            </a:r>
            <a:r>
              <a:rPr lang="en-US" sz="1100" b="0" i="0" dirty="0" err="1">
                <a:effectLst/>
                <a:latin typeface="Consolas" panose="020B0609020204030204" pitchFamily="49" charset="0"/>
              </a:rPr>
              <a:t>mae</a:t>
            </a:r>
            <a:r>
              <a:rPr lang="en-US" sz="1100" b="0" i="0" dirty="0">
                <a:effectLst/>
                <a:latin typeface="Consolas" panose="020B0609020204030204" pitchFamily="49" charset="0"/>
              </a:rPr>
              <a:t>': 21.709839272638554, '</a:t>
            </a:r>
            <a:r>
              <a:rPr lang="en-US" sz="1100" b="0" i="0" dirty="0" err="1">
                <a:effectLst/>
                <a:latin typeface="Consolas" panose="020B0609020204030204" pitchFamily="49" charset="0"/>
              </a:rPr>
              <a:t>mse</a:t>
            </a:r>
            <a:r>
              <a:rPr lang="en-US" sz="1100" b="0" i="0" dirty="0">
                <a:effectLst/>
                <a:latin typeface="Consolas" panose="020B0609020204030204" pitchFamily="49" charset="0"/>
              </a:rPr>
              <a:t>': 1162.4790568439223, '</a:t>
            </a:r>
            <a:r>
              <a:rPr lang="en-US" sz="1100" b="0" i="0" dirty="0" err="1">
                <a:effectLst/>
                <a:latin typeface="Consolas" panose="020B0609020204030204" pitchFamily="49" charset="0"/>
              </a:rPr>
              <a:t>mape</a:t>
            </a:r>
            <a:r>
              <a:rPr lang="en-US" sz="1100" b="0" i="0" dirty="0">
                <a:effectLst/>
                <a:latin typeface="Consolas" panose="020B0609020204030204" pitchFamily="49" charset="0"/>
              </a:rPr>
              <a:t>': 0.5680294729945504, '</a:t>
            </a:r>
            <a:r>
              <a:rPr lang="en-US" sz="1100" b="0" i="0" dirty="0" err="1">
                <a:effectLst/>
                <a:latin typeface="Consolas" panose="020B0609020204030204" pitchFamily="49" charset="0"/>
              </a:rPr>
              <a:t>exp_var</a:t>
            </a:r>
            <a:r>
              <a:rPr lang="en-US" sz="1100" b="0" i="0" dirty="0">
                <a:effectLst/>
                <a:latin typeface="Consolas" panose="020B0609020204030204" pitchFamily="49" charset="0"/>
              </a:rPr>
              <a:t>': 0.7834035765581147}</a:t>
            </a:r>
            <a:endParaRPr lang="en-US" sz="11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E9B13D-436C-D168-A534-1A1A53EF74CC}"/>
              </a:ext>
            </a:extLst>
          </p:cNvPr>
          <p:cNvSpPr txBox="1"/>
          <p:nvPr/>
        </p:nvSpPr>
        <p:spPr>
          <a:xfrm>
            <a:off x="4193459" y="1065224"/>
            <a:ext cx="3873910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Metrics:{'r2': 0.8067844304170517, '</a:t>
            </a:r>
            <a:r>
              <a:rPr lang="en-US" sz="1100" dirty="0" err="1"/>
              <a:t>mae</a:t>
            </a:r>
            <a:r>
              <a:rPr lang="en-US" sz="1100" dirty="0"/>
              <a:t>': 19.678273162345402, '</a:t>
            </a:r>
            <a:r>
              <a:rPr lang="en-US" sz="1100" dirty="0" err="1"/>
              <a:t>mse</a:t>
            </a:r>
            <a:r>
              <a:rPr lang="en-US" sz="1100" dirty="0"/>
              <a:t>': 1036.9933608650351, '</a:t>
            </a:r>
            <a:r>
              <a:rPr lang="en-US" sz="1100" dirty="0" err="1"/>
              <a:t>mape</a:t>
            </a:r>
            <a:r>
              <a:rPr lang="en-US" sz="1100" dirty="0"/>
              <a:t>': 0.4190075349016725, '</a:t>
            </a:r>
            <a:r>
              <a:rPr lang="en-US" sz="1100" dirty="0" err="1"/>
              <a:t>exp_var</a:t>
            </a:r>
            <a:r>
              <a:rPr lang="en-US" sz="1100" dirty="0"/>
              <a:t>': 0.8067844304170517}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CC83A366-0901-1BA6-DC1F-00FEF49DE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302" y="4812740"/>
            <a:ext cx="3905295" cy="196007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77884294-24CB-A1E4-C840-E68E190D82AC}"/>
              </a:ext>
            </a:extLst>
          </p:cNvPr>
          <p:cNvSpPr txBox="1"/>
          <p:nvPr/>
        </p:nvSpPr>
        <p:spPr>
          <a:xfrm>
            <a:off x="761999" y="235971"/>
            <a:ext cx="24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Polinomial NIR</a:t>
            </a:r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E88671-613E-A0DA-2A63-542B5BF84B4A}"/>
              </a:ext>
            </a:extLst>
          </p:cNvPr>
          <p:cNvSpPr txBox="1"/>
          <p:nvPr/>
        </p:nvSpPr>
        <p:spPr>
          <a:xfrm>
            <a:off x="8372168" y="302647"/>
            <a:ext cx="24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Linear </a:t>
            </a:r>
            <a:r>
              <a:rPr lang="pt-BR" dirty="0" err="1"/>
              <a:t>multipla</a:t>
            </a:r>
            <a:endParaRPr lang="en-US" dirty="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402CB524-CF54-A580-3E44-824B2F3C2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754" y="4897928"/>
            <a:ext cx="3910245" cy="196007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171846BF-2B51-054B-5036-7BBAC41AD62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560" r="12299" b="11676"/>
          <a:stretch/>
        </p:blipFill>
        <p:spPr>
          <a:xfrm>
            <a:off x="8340637" y="1795687"/>
            <a:ext cx="3684217" cy="26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5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9630225-779D-013C-26AA-7D8D62B7410C}"/>
              </a:ext>
            </a:extLst>
          </p:cNvPr>
          <p:cNvSpPr txBox="1"/>
          <p:nvPr/>
        </p:nvSpPr>
        <p:spPr>
          <a:xfrm>
            <a:off x="1750142" y="1081548"/>
            <a:ext cx="1445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Machine learning models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171F7-83EC-B6FC-B2AC-7A9C952CC4D7}"/>
              </a:ext>
            </a:extLst>
          </p:cNvPr>
          <p:cNvSpPr txBox="1"/>
          <p:nvPr/>
        </p:nvSpPr>
        <p:spPr>
          <a:xfrm>
            <a:off x="452283" y="1081549"/>
            <a:ext cx="1128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Github</a:t>
            </a:r>
            <a:r>
              <a:rPr lang="pt-BR" dirty="0"/>
              <a:t> links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more data:</a:t>
            </a:r>
            <a:br>
              <a:rPr lang="pt-BR" dirty="0"/>
            </a:br>
            <a:r>
              <a:rPr lang="pt-BR" dirty="0"/>
              <a:t>https://github.com/larissavaladao/py6s_harmonize_sample/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0CCCE81-2EDE-B6D0-3F52-F20BAA676875}"/>
              </a:ext>
            </a:extLst>
          </p:cNvPr>
          <p:cNvSpPr txBox="1"/>
          <p:nvPr/>
        </p:nvSpPr>
        <p:spPr>
          <a:xfrm>
            <a:off x="452283" y="2300749"/>
            <a:ext cx="5132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Regressions</a:t>
            </a:r>
            <a:r>
              <a:rPr lang="pt-BR" dirty="0"/>
              <a:t> per </a:t>
            </a:r>
            <a:r>
              <a:rPr lang="pt-BR" dirty="0" err="1"/>
              <a:t>water</a:t>
            </a:r>
            <a:r>
              <a:rPr lang="pt-BR" dirty="0"/>
              <a:t> </a:t>
            </a:r>
            <a:r>
              <a:rPr lang="pt-BR" dirty="0" err="1"/>
              <a:t>period</a:t>
            </a:r>
            <a:endParaRPr lang="pt-BR" dirty="0"/>
          </a:p>
          <a:p>
            <a:r>
              <a:rPr lang="pt-BR" dirty="0"/>
              <a:t>Per </a:t>
            </a:r>
            <a:r>
              <a:rPr lang="pt-BR" dirty="0" err="1"/>
              <a:t>water</a:t>
            </a:r>
            <a:r>
              <a:rPr lang="pt-BR" dirty="0"/>
              <a:t> </a:t>
            </a:r>
            <a:r>
              <a:rPr lang="pt-BR" dirty="0" err="1"/>
              <a:t>period</a:t>
            </a:r>
            <a:r>
              <a:rPr lang="pt-BR" dirty="0"/>
              <a:t> per band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014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155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Vieira Valadão</dc:creator>
  <cp:lastModifiedBy>Larissa Vieira Valadão</cp:lastModifiedBy>
  <cp:revision>11</cp:revision>
  <dcterms:created xsi:type="dcterms:W3CDTF">2024-09-15T14:43:24Z</dcterms:created>
  <dcterms:modified xsi:type="dcterms:W3CDTF">2024-09-19T20:44:12Z</dcterms:modified>
</cp:coreProperties>
</file>