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2" r:id="rId3"/>
    <p:sldId id="258" r:id="rId4"/>
    <p:sldId id="257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02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3F84-BB54-4717-8F41-A45E1E81D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Python and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547E1-96D5-4FB5-9653-78E3F3D79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Yaroslav Shtogun</a:t>
            </a:r>
          </a:p>
        </p:txBody>
      </p:sp>
    </p:spTree>
    <p:extLst>
      <p:ext uri="{BB962C8B-B14F-4D97-AF65-F5344CB8AC3E}">
        <p14:creationId xmlns:p14="http://schemas.microsoft.com/office/powerpoint/2010/main" val="427062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347A-2ED8-4CD4-A1E3-EA441920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C283-E646-4E98-9301-7644B5F89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Python History </a:t>
            </a:r>
          </a:p>
          <a:p>
            <a:r>
              <a:rPr lang="en-US" dirty="0"/>
              <a:t>Python Development Environments</a:t>
            </a:r>
          </a:p>
          <a:p>
            <a:r>
              <a:rPr lang="en-US" dirty="0"/>
              <a:t>Reference Book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1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5724-C72A-4B77-A7BC-DF0AE4F9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2E8E-627F-489C-87BD-200ABBF8B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Personal Experience (background C++, C#)</a:t>
            </a:r>
          </a:p>
          <a:p>
            <a:r>
              <a:rPr lang="en-US" dirty="0"/>
              <a:t>Readable and Maintainable Code (emphasizes on code readability)</a:t>
            </a:r>
          </a:p>
          <a:p>
            <a:r>
              <a:rPr lang="en-US" dirty="0"/>
              <a:t>Multiple Programing Paradigms (functional and object-oriented programing )</a:t>
            </a:r>
          </a:p>
          <a:p>
            <a:r>
              <a:rPr lang="en-US" dirty="0"/>
              <a:t>Compatible with Major Platforms and Systems </a:t>
            </a:r>
          </a:p>
          <a:p>
            <a:r>
              <a:rPr lang="en-US" dirty="0"/>
              <a:t>Robust Standard Library (many libraries to help with programming)</a:t>
            </a:r>
          </a:p>
          <a:p>
            <a:r>
              <a:rPr lang="en-US" dirty="0"/>
              <a:t>Many Open Source Framework and Tools (web application development - Django, Flask, Pyramid; ML/AI – </a:t>
            </a:r>
            <a:r>
              <a:rPr lang="en-US" dirty="0" err="1"/>
              <a:t>Pytorch</a:t>
            </a:r>
            <a:r>
              <a:rPr lang="en-US" dirty="0"/>
              <a:t>, TensorFlow, 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  <a:p>
            <a:r>
              <a:rPr lang="en-US" dirty="0"/>
              <a:t>Simplify Complex Software Development (ML and AI development)</a:t>
            </a:r>
          </a:p>
          <a:p>
            <a:r>
              <a:rPr lang="en-US" dirty="0"/>
              <a:t>Adopt Test Driven Development (easy way to create prototypes)</a:t>
            </a:r>
          </a:p>
        </p:txBody>
      </p:sp>
    </p:spTree>
    <p:extLst>
      <p:ext uri="{BB962C8B-B14F-4D97-AF65-F5344CB8AC3E}">
        <p14:creationId xmlns:p14="http://schemas.microsoft.com/office/powerpoint/2010/main" val="352050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0E8C-AF2B-413F-BCAD-39C9A3DF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59FB6-845C-4968-91AB-21A169185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python language was develop by Guido van Rossum at Centrum </a:t>
            </a:r>
            <a:r>
              <a:rPr lang="en-US" dirty="0" err="1"/>
              <a:t>Wiskunde</a:t>
            </a:r>
            <a:r>
              <a:rPr lang="en-US" dirty="0"/>
              <a:t> &amp; informatica in the Netherland in December 1989</a:t>
            </a:r>
          </a:p>
          <a:p>
            <a:r>
              <a:rPr lang="en-US" dirty="0"/>
              <a:t>February 1991 – Python 1</a:t>
            </a:r>
          </a:p>
          <a:p>
            <a:r>
              <a:rPr lang="en-US" dirty="0"/>
              <a:t>October 2000 – Python 2</a:t>
            </a:r>
          </a:p>
          <a:p>
            <a:r>
              <a:rPr lang="en-US" dirty="0"/>
              <a:t>December 2008 – Python 3 (major backwards-incompatible release)  </a:t>
            </a:r>
          </a:p>
          <a:p>
            <a:r>
              <a:rPr lang="en-US" dirty="0"/>
              <a:t>The latest release – Python 3.9</a:t>
            </a:r>
          </a:p>
          <a:p>
            <a:r>
              <a:rPr lang="en-US" dirty="0"/>
              <a:t>The most stable – Python 3.7  </a:t>
            </a:r>
          </a:p>
        </p:txBody>
      </p:sp>
    </p:spTree>
    <p:extLst>
      <p:ext uri="{BB962C8B-B14F-4D97-AF65-F5344CB8AC3E}">
        <p14:creationId xmlns:p14="http://schemas.microsoft.com/office/powerpoint/2010/main" val="274977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6E44-A110-42D4-865B-FC2B96C5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development environments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D2DF-F66D-48B5-A482-7BDB9B74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 is open-source distribution platform for Python and R programing languages.  </a:t>
            </a:r>
          </a:p>
          <a:p>
            <a:r>
              <a:rPr lang="en-US" dirty="0"/>
              <a:t>Spyder (more like R-Studio)</a:t>
            </a:r>
          </a:p>
          <a:p>
            <a:r>
              <a:rPr lang="en-US" dirty="0"/>
              <a:t>PyCharm (similar to Spyder and R-Studio)</a:t>
            </a:r>
          </a:p>
          <a:p>
            <a:r>
              <a:rPr lang="en-US" b="1" dirty="0" err="1"/>
              <a:t>Jupyter</a:t>
            </a:r>
            <a:r>
              <a:rPr lang="en-US" b="1" dirty="0"/>
              <a:t> Notebook </a:t>
            </a:r>
            <a:r>
              <a:rPr lang="en-US" dirty="0"/>
              <a:t>- open-source web application that allows you to create and share documents that contain live code, equations, visualizations and narrative text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– free-cloud based </a:t>
            </a:r>
            <a:r>
              <a:rPr lang="en-US" dirty="0" err="1"/>
              <a:t>Jupyter</a:t>
            </a:r>
            <a:r>
              <a:rPr lang="en-US" dirty="0"/>
              <a:t> Notebook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B85C-8001-4631-A928-1699D602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48BDF-E622-475B-9225-945C4A47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653" y="2235336"/>
            <a:ext cx="3220693" cy="42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2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34AD-D6AB-47CC-A888-4128338F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6716-E936-4374-BB7E-F2209D1F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Data Types </a:t>
            </a:r>
          </a:p>
          <a:p>
            <a:r>
              <a:rPr lang="en-US" dirty="0"/>
              <a:t>Exploring </a:t>
            </a:r>
            <a:r>
              <a:rPr lang="en-US" dirty="0" err="1"/>
              <a:t>Jupyter</a:t>
            </a:r>
            <a:r>
              <a:rPr lang="en-US" dirty="0"/>
              <a:t> Notebook functionality </a:t>
            </a:r>
          </a:p>
          <a:p>
            <a:r>
              <a:rPr lang="en-US" dirty="0"/>
              <a:t>Get some practice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255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3239</TotalTime>
  <Words>240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Introduction to Python and Data Science</vt:lpstr>
      <vt:lpstr>Agenda</vt:lpstr>
      <vt:lpstr>Why Python?</vt:lpstr>
      <vt:lpstr>Python history</vt:lpstr>
      <vt:lpstr>Python development environments </vt:lpstr>
      <vt:lpstr>Book</vt:lpstr>
      <vt:lpstr>Next Step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SWOT Analysis</dc:title>
  <dc:creator>Shtogun, Yaroslav</dc:creator>
  <cp:lastModifiedBy>Shtogun, Yaroslav</cp:lastModifiedBy>
  <cp:revision>21</cp:revision>
  <dcterms:created xsi:type="dcterms:W3CDTF">2020-11-11T05:19:31Z</dcterms:created>
  <dcterms:modified xsi:type="dcterms:W3CDTF">2020-11-13T15:56:20Z</dcterms:modified>
</cp:coreProperties>
</file>