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84960"/>
            <a:ext cx="12189600" cy="55051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845360" y="1795680"/>
            <a:ext cx="8125920" cy="287028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3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79240" y="1872360"/>
            <a:ext cx="1141200" cy="498240"/>
          </a:xfrm>
          <a:prstGeom prst="rect">
            <a:avLst/>
          </a:prstGeom>
          <a:solidFill>
            <a:srgbClr val="7030a0"/>
          </a:solidFill>
          <a:ln w="9360">
            <a:solidFill>
              <a:srgbClr val="4a7ebb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 mesh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572040" y="2519640"/>
            <a:ext cx="1148040" cy="426600"/>
          </a:xfrm>
          <a:prstGeom prst="rect">
            <a:avLst/>
          </a:prstGeom>
          <a:solidFill>
            <a:srgbClr val="7030a0"/>
          </a:solidFill>
          <a:ln w="9360">
            <a:solidFill>
              <a:srgbClr val="4a7ebb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Target mesh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4399920" y="1913040"/>
            <a:ext cx="1346760" cy="362160"/>
          </a:xfrm>
          <a:prstGeom prst="rect">
            <a:avLst/>
          </a:prstGeom>
          <a:gradFill>
            <a:gsLst>
              <a:gs pos="0">
                <a:srgbClr val="34b3d6"/>
              </a:gs>
              <a:gs pos="20000">
                <a:srgbClr val="36b1d2"/>
              </a:gs>
              <a:gs pos="100000">
                <a:srgbClr val="2787a0"/>
              </a:gs>
            </a:gsLst>
            <a:lin ang="5400000"/>
          </a:gra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Mesh 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10094760" y="1891440"/>
            <a:ext cx="1065960" cy="486360"/>
          </a:xfrm>
          <a:prstGeom prst="rect">
            <a:avLst/>
          </a:prstGeom>
          <a:solidFill>
            <a:srgbClr val="7030a0"/>
          </a:solidFill>
          <a:ln w="9360">
            <a:solidFill>
              <a:srgbClr val="4a7ebb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on target mesh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6048360" y="1910520"/>
            <a:ext cx="1346760" cy="364680"/>
          </a:xfrm>
          <a:prstGeom prst="rect">
            <a:avLst/>
          </a:prstGeom>
          <a:solidFill>
            <a:srgbClr val="004a4a"/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Mesh intersection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2789280" y="1925280"/>
            <a:ext cx="1162800" cy="36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 Reconstruction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2977920" y="2431440"/>
            <a:ext cx="978120" cy="30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2970720" y="2840760"/>
            <a:ext cx="978120" cy="30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2971800" y="3305160"/>
            <a:ext cx="978120" cy="30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4609800" y="2394000"/>
            <a:ext cx="1129680" cy="302400"/>
          </a:xfrm>
          <a:prstGeom prst="rect">
            <a:avLst/>
          </a:prstGeom>
          <a:gradFill>
            <a:gsLst>
              <a:gs pos="0">
                <a:srgbClr val="34b3d6"/>
              </a:gs>
              <a:gs pos="20000">
                <a:srgbClr val="36b1d2"/>
              </a:gs>
              <a:gs pos="100000">
                <a:srgbClr val="2787a0"/>
              </a:gs>
            </a:gsLst>
            <a:lin ang="5400000"/>
          </a:gra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unstructured-unstructured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4595760" y="2835000"/>
            <a:ext cx="1154880" cy="302400"/>
          </a:xfrm>
          <a:prstGeom prst="rect">
            <a:avLst/>
          </a:prstGeom>
          <a:gradFill>
            <a:gsLst>
              <a:gs pos="0">
                <a:srgbClr val="34b3d6"/>
              </a:gs>
              <a:gs pos="20000">
                <a:srgbClr val="36b1d2"/>
              </a:gs>
              <a:gs pos="100000">
                <a:srgbClr val="2787a0"/>
              </a:gs>
            </a:gsLst>
            <a:lin ang="5400000"/>
          </a:gra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ustructured-structured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4603680" y="3286080"/>
            <a:ext cx="1152720" cy="302400"/>
          </a:xfrm>
          <a:prstGeom prst="rect">
            <a:avLst/>
          </a:prstGeom>
          <a:gradFill>
            <a:gsLst>
              <a:gs pos="0">
                <a:srgbClr val="34b3d6"/>
              </a:gs>
              <a:gs pos="20000">
                <a:srgbClr val="36b1d2"/>
              </a:gs>
              <a:gs pos="100000">
                <a:srgbClr val="2787a0"/>
              </a:gs>
            </a:gsLst>
            <a:lin ang="5400000"/>
          </a:gra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structured-Cartesian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4595760" y="3714480"/>
            <a:ext cx="1149480" cy="302400"/>
          </a:xfrm>
          <a:prstGeom prst="rect">
            <a:avLst/>
          </a:prstGeom>
          <a:gradFill>
            <a:gsLst>
              <a:gs pos="0">
                <a:srgbClr val="34b3d6"/>
              </a:gs>
              <a:gs pos="20000">
                <a:srgbClr val="36b1d2"/>
              </a:gs>
              <a:gs pos="100000">
                <a:srgbClr val="2787a0"/>
              </a:gs>
            </a:gsLst>
            <a:lin ang="5400000"/>
          </a:gra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.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6221160" y="2394000"/>
            <a:ext cx="1176120" cy="30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unstructured-unstructured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6221160" y="2835000"/>
            <a:ext cx="1176120" cy="30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unstructured-structured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7"/>
          <p:cNvSpPr/>
          <p:nvPr/>
        </p:nvSpPr>
        <p:spPr>
          <a:xfrm>
            <a:off x="6233760" y="3286080"/>
            <a:ext cx="1176120" cy="30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structured-Cartesian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8"/>
          <p:cNvSpPr/>
          <p:nvPr/>
        </p:nvSpPr>
        <p:spPr>
          <a:xfrm>
            <a:off x="6235560" y="3714480"/>
            <a:ext cx="1176120" cy="30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.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9"/>
          <p:cNvSpPr/>
          <p:nvPr/>
        </p:nvSpPr>
        <p:spPr>
          <a:xfrm>
            <a:off x="7721640" y="1915200"/>
            <a:ext cx="1397160" cy="3646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Mesh interpolation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0"/>
          <p:cNvSpPr/>
          <p:nvPr/>
        </p:nvSpPr>
        <p:spPr>
          <a:xfrm>
            <a:off x="7938720" y="2394000"/>
            <a:ext cx="1183320" cy="302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0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1"/>
          <p:cNvSpPr/>
          <p:nvPr/>
        </p:nvSpPr>
        <p:spPr>
          <a:xfrm>
            <a:off x="7938720" y="2835000"/>
            <a:ext cx="1183320" cy="302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10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order with limiter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2"/>
          <p:cNvSpPr/>
          <p:nvPr/>
        </p:nvSpPr>
        <p:spPr>
          <a:xfrm>
            <a:off x="7951320" y="3286080"/>
            <a:ext cx="1183320" cy="302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higher-order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3"/>
          <p:cNvSpPr/>
          <p:nvPr/>
        </p:nvSpPr>
        <p:spPr>
          <a:xfrm>
            <a:off x="7953480" y="3714480"/>
            <a:ext cx="1183320" cy="302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.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4"/>
          <p:cNvSpPr/>
          <p:nvPr/>
        </p:nvSpPr>
        <p:spPr>
          <a:xfrm>
            <a:off x="9768240" y="2095920"/>
            <a:ext cx="33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25"/>
          <p:cNvSpPr/>
          <p:nvPr/>
        </p:nvSpPr>
        <p:spPr>
          <a:xfrm>
            <a:off x="2688120" y="1275120"/>
            <a:ext cx="1353600" cy="2880000"/>
          </a:xfrm>
          <a:prstGeom prst="rect">
            <a:avLst/>
          </a:prstGeom>
          <a:noFill/>
          <a:ln w="255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62" name="Picture 13" descr=""/>
          <p:cNvPicPr/>
          <p:nvPr/>
        </p:nvPicPr>
        <p:blipFill>
          <a:blip r:embed="rId1"/>
          <a:stretch/>
        </p:blipFill>
        <p:spPr>
          <a:xfrm>
            <a:off x="2725200" y="1328760"/>
            <a:ext cx="1290600" cy="410760"/>
          </a:xfrm>
          <a:prstGeom prst="rect">
            <a:avLst/>
          </a:prstGeom>
          <a:ln>
            <a:noFill/>
          </a:ln>
        </p:spPr>
      </p:pic>
      <p:sp>
        <p:nvSpPr>
          <p:cNvPr id="63" name="CustomShape 26"/>
          <p:cNvSpPr/>
          <p:nvPr/>
        </p:nvSpPr>
        <p:spPr>
          <a:xfrm>
            <a:off x="952560" y="1121400"/>
            <a:ext cx="1492200" cy="498600"/>
          </a:xfrm>
          <a:prstGeom prst="rect">
            <a:avLst/>
          </a:prstGeom>
          <a:solidFill>
            <a:srgbClr val="7030a0"/>
          </a:solidFill>
          <a:ln w="9360">
            <a:solidFill>
              <a:srgbClr val="4a7ebb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 material volume fractions,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centroids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 flipV="1">
            <a:off x="2233440" y="1622880"/>
            <a:ext cx="360" cy="3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 flipV="1">
            <a:off x="1720800" y="2104560"/>
            <a:ext cx="34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5003280" y="571320"/>
            <a:ext cx="3655440" cy="1122480"/>
          </a:xfrm>
          <a:prstGeom prst="rect">
            <a:avLst/>
          </a:prstGeom>
          <a:ln>
            <a:noFill/>
          </a:ln>
        </p:spPr>
      </p:pic>
      <p:sp>
        <p:nvSpPr>
          <p:cNvPr id="67" name="CustomShape 29"/>
          <p:cNvSpPr/>
          <p:nvPr/>
        </p:nvSpPr>
        <p:spPr>
          <a:xfrm rot="16222800">
            <a:off x="932760" y="3044160"/>
            <a:ext cx="2584080" cy="362160"/>
          </a:xfrm>
          <a:prstGeom prst="rect">
            <a:avLst/>
          </a:prstGeom>
          <a:solidFill>
            <a:srgbClr val="800000"/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Parallel Redistribution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2415600" y="2107440"/>
            <a:ext cx="27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31"/>
          <p:cNvSpPr/>
          <p:nvPr/>
        </p:nvSpPr>
        <p:spPr>
          <a:xfrm rot="16207800">
            <a:off x="8277480" y="3042720"/>
            <a:ext cx="2612880" cy="362160"/>
          </a:xfrm>
          <a:prstGeom prst="rect">
            <a:avLst/>
          </a:prstGeom>
          <a:solidFill>
            <a:srgbClr val="800000"/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 flipV="1">
            <a:off x="2444760" y="1475280"/>
            <a:ext cx="24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33"/>
          <p:cNvSpPr/>
          <p:nvPr/>
        </p:nvSpPr>
        <p:spPr>
          <a:xfrm>
            <a:off x="576720" y="3577320"/>
            <a:ext cx="1134000" cy="467640"/>
          </a:xfrm>
          <a:prstGeom prst="rect">
            <a:avLst/>
          </a:prstGeom>
          <a:solidFill>
            <a:srgbClr val="7030a0"/>
          </a:solidFill>
          <a:ln w="9360">
            <a:solidFill>
              <a:srgbClr val="4a7ebb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 swarm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4413960" y="4201560"/>
            <a:ext cx="1346760" cy="302400"/>
          </a:xfrm>
          <a:prstGeom prst="rect">
            <a:avLst/>
          </a:prstGeom>
          <a:gradFill>
            <a:gsLst>
              <a:gs pos="0">
                <a:srgbClr val="34b3d6"/>
              </a:gs>
              <a:gs pos="20000">
                <a:srgbClr val="36b1d2"/>
              </a:gs>
              <a:gs pos="100000">
                <a:srgbClr val="2787a0"/>
              </a:gs>
            </a:gsLst>
            <a:lin ang="5400000"/>
          </a:gra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Particle 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6095880" y="4201560"/>
            <a:ext cx="1346760" cy="30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Particle accumulate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7770240" y="4201560"/>
            <a:ext cx="1397160" cy="302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Particle Estimate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 flipV="1">
            <a:off x="2381400" y="4351680"/>
            <a:ext cx="20322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38"/>
          <p:cNvSpPr/>
          <p:nvPr/>
        </p:nvSpPr>
        <p:spPr>
          <a:xfrm flipV="1">
            <a:off x="9768240" y="4327200"/>
            <a:ext cx="38700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39"/>
          <p:cNvSpPr/>
          <p:nvPr/>
        </p:nvSpPr>
        <p:spPr>
          <a:xfrm flipV="1">
            <a:off x="5761800" y="4329720"/>
            <a:ext cx="3333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CustomShape 40"/>
          <p:cNvSpPr/>
          <p:nvPr/>
        </p:nvSpPr>
        <p:spPr>
          <a:xfrm>
            <a:off x="7454160" y="4330080"/>
            <a:ext cx="31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CustomShape 41"/>
          <p:cNvSpPr/>
          <p:nvPr/>
        </p:nvSpPr>
        <p:spPr>
          <a:xfrm>
            <a:off x="10155600" y="4086360"/>
            <a:ext cx="1042920" cy="478440"/>
          </a:xfrm>
          <a:prstGeom prst="rect">
            <a:avLst/>
          </a:prstGeom>
          <a:solidFill>
            <a:srgbClr val="7030a0"/>
          </a:solidFill>
          <a:ln w="9360">
            <a:solidFill>
              <a:srgbClr val="4a7ebb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on target swarm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>
            <a:off x="583200" y="4134960"/>
            <a:ext cx="1119960" cy="383400"/>
          </a:xfrm>
          <a:prstGeom prst="rect">
            <a:avLst/>
          </a:prstGeom>
          <a:solidFill>
            <a:srgbClr val="7030a0"/>
          </a:solidFill>
          <a:ln w="9360">
            <a:solidFill>
              <a:srgbClr val="4a7ebb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Target swarm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 flipV="1">
            <a:off x="1703520" y="4332600"/>
            <a:ext cx="3700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CustomShape 44"/>
          <p:cNvSpPr/>
          <p:nvPr/>
        </p:nvSpPr>
        <p:spPr>
          <a:xfrm flipV="1">
            <a:off x="1711440" y="3834000"/>
            <a:ext cx="35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CustomShape 45"/>
          <p:cNvSpPr/>
          <p:nvPr/>
        </p:nvSpPr>
        <p:spPr>
          <a:xfrm flipV="1">
            <a:off x="1720440" y="2722680"/>
            <a:ext cx="34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CustomShape 46"/>
          <p:cNvSpPr/>
          <p:nvPr/>
        </p:nvSpPr>
        <p:spPr>
          <a:xfrm>
            <a:off x="2979000" y="3732480"/>
            <a:ext cx="978120" cy="30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360">
            <a:solidFill>
              <a:srgbClr val="46aac5"/>
            </a:solidFill>
            <a:miter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.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7"/>
          <p:cNvSpPr/>
          <p:nvPr/>
        </p:nvSpPr>
        <p:spPr>
          <a:xfrm flipV="1">
            <a:off x="336600" y="3815280"/>
            <a:ext cx="23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CustomShape 48"/>
          <p:cNvSpPr/>
          <p:nvPr/>
        </p:nvSpPr>
        <p:spPr>
          <a:xfrm flipH="1" flipV="1">
            <a:off x="338760" y="2129760"/>
            <a:ext cx="23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49"/>
          <p:cNvSpPr/>
          <p:nvPr/>
        </p:nvSpPr>
        <p:spPr>
          <a:xfrm>
            <a:off x="336600" y="2131200"/>
            <a:ext cx="2160" cy="16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50"/>
          <p:cNvSpPr/>
          <p:nvPr/>
        </p:nvSpPr>
        <p:spPr>
          <a:xfrm flipV="1">
            <a:off x="10661760" y="2377800"/>
            <a:ext cx="11880" cy="170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51"/>
          <p:cNvSpPr/>
          <p:nvPr/>
        </p:nvSpPr>
        <p:spPr>
          <a:xfrm>
            <a:off x="11161080" y="2085840"/>
            <a:ext cx="2577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52"/>
          <p:cNvSpPr/>
          <p:nvPr/>
        </p:nvSpPr>
        <p:spPr>
          <a:xfrm>
            <a:off x="11188440" y="4299840"/>
            <a:ext cx="2588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53"/>
          <p:cNvSpPr/>
          <p:nvPr/>
        </p:nvSpPr>
        <p:spPr>
          <a:xfrm>
            <a:off x="9116280" y="4334400"/>
            <a:ext cx="31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54"/>
          <p:cNvSpPr/>
          <p:nvPr/>
        </p:nvSpPr>
        <p:spPr>
          <a:xfrm>
            <a:off x="4042080" y="2099880"/>
            <a:ext cx="357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55"/>
          <p:cNvSpPr/>
          <p:nvPr/>
        </p:nvSpPr>
        <p:spPr>
          <a:xfrm>
            <a:off x="5747040" y="2123640"/>
            <a:ext cx="3009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56"/>
          <p:cNvSpPr/>
          <p:nvPr/>
        </p:nvSpPr>
        <p:spPr>
          <a:xfrm flipV="1">
            <a:off x="7395480" y="2100600"/>
            <a:ext cx="3258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57"/>
          <p:cNvSpPr/>
          <p:nvPr/>
        </p:nvSpPr>
        <p:spPr>
          <a:xfrm>
            <a:off x="9129240" y="2100240"/>
            <a:ext cx="27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Line 58"/>
          <p:cNvSpPr/>
          <p:nvPr/>
        </p:nvSpPr>
        <p:spPr>
          <a:xfrm flipH="1">
            <a:off x="4464720" y="2275560"/>
            <a:ext cx="6120" cy="1587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59"/>
          <p:cNvSpPr/>
          <p:nvPr/>
        </p:nvSpPr>
        <p:spPr>
          <a:xfrm>
            <a:off x="4470840" y="38635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60"/>
          <p:cNvSpPr/>
          <p:nvPr/>
        </p:nvSpPr>
        <p:spPr>
          <a:xfrm>
            <a:off x="4478760" y="34171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61"/>
          <p:cNvSpPr/>
          <p:nvPr/>
        </p:nvSpPr>
        <p:spPr>
          <a:xfrm>
            <a:off x="4470840" y="29941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62"/>
          <p:cNvSpPr/>
          <p:nvPr/>
        </p:nvSpPr>
        <p:spPr>
          <a:xfrm>
            <a:off x="4470840" y="255384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63"/>
          <p:cNvSpPr/>
          <p:nvPr/>
        </p:nvSpPr>
        <p:spPr>
          <a:xfrm flipH="1">
            <a:off x="6096600" y="2275560"/>
            <a:ext cx="6120" cy="1587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64"/>
          <p:cNvSpPr/>
          <p:nvPr/>
        </p:nvSpPr>
        <p:spPr>
          <a:xfrm>
            <a:off x="6102720" y="38635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65"/>
          <p:cNvSpPr/>
          <p:nvPr/>
        </p:nvSpPr>
        <p:spPr>
          <a:xfrm>
            <a:off x="6110640" y="34171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66"/>
          <p:cNvSpPr/>
          <p:nvPr/>
        </p:nvSpPr>
        <p:spPr>
          <a:xfrm>
            <a:off x="6102720" y="29941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67"/>
          <p:cNvSpPr/>
          <p:nvPr/>
        </p:nvSpPr>
        <p:spPr>
          <a:xfrm>
            <a:off x="6102720" y="255384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8"/>
          <p:cNvSpPr/>
          <p:nvPr/>
        </p:nvSpPr>
        <p:spPr>
          <a:xfrm flipH="1">
            <a:off x="7814520" y="2311560"/>
            <a:ext cx="6120" cy="1587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69"/>
          <p:cNvSpPr/>
          <p:nvPr/>
        </p:nvSpPr>
        <p:spPr>
          <a:xfrm>
            <a:off x="7820640" y="38995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70"/>
          <p:cNvSpPr/>
          <p:nvPr/>
        </p:nvSpPr>
        <p:spPr>
          <a:xfrm>
            <a:off x="7828560" y="34531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71"/>
          <p:cNvSpPr/>
          <p:nvPr/>
        </p:nvSpPr>
        <p:spPr>
          <a:xfrm>
            <a:off x="7820640" y="303012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72"/>
          <p:cNvSpPr/>
          <p:nvPr/>
        </p:nvSpPr>
        <p:spPr>
          <a:xfrm>
            <a:off x="7820640" y="258984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73"/>
          <p:cNvSpPr/>
          <p:nvPr/>
        </p:nvSpPr>
        <p:spPr>
          <a:xfrm flipH="1">
            <a:off x="2845440" y="2292480"/>
            <a:ext cx="6120" cy="1587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74"/>
          <p:cNvSpPr/>
          <p:nvPr/>
        </p:nvSpPr>
        <p:spPr>
          <a:xfrm>
            <a:off x="2851560" y="388044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75"/>
          <p:cNvSpPr/>
          <p:nvPr/>
        </p:nvSpPr>
        <p:spPr>
          <a:xfrm>
            <a:off x="2859480" y="343404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76"/>
          <p:cNvSpPr/>
          <p:nvPr/>
        </p:nvSpPr>
        <p:spPr>
          <a:xfrm>
            <a:off x="2851560" y="301104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77"/>
          <p:cNvSpPr/>
          <p:nvPr/>
        </p:nvSpPr>
        <p:spPr>
          <a:xfrm>
            <a:off x="2851560" y="2570760"/>
            <a:ext cx="12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Application>LibreOffice/5.1.6.2$Linux_X86_64 LibreOffice_project/10m0$Build-2</Application>
  <Words>48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2018-09-26T16:54:48Z</dcterms:created>
  <dc:creator>Jan Velechovsky</dc:creator>
  <dc:description/>
  <dc:language>en-US</dc:language>
  <cp:lastModifiedBy>Rao Garimella</cp:lastModifiedBy>
  <dcterms:modified xsi:type="dcterms:W3CDTF">2019-01-22T15:18:06Z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