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0" r:id="rId5"/>
    <p:sldId id="256" r:id="rId6"/>
    <p:sldId id="261" r:id="rId7"/>
    <p:sldId id="263" r:id="rId8"/>
    <p:sldId id="266" r:id="rId9"/>
    <p:sldId id="259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iane Maria Santos Souza santos" initials="JMSSs" lastIdx="1" clrIdx="0">
    <p:extLst>
      <p:ext uri="{19B8F6BF-5375-455C-9EA6-DF929625EA0E}">
        <p15:presenceInfo xmlns:p15="http://schemas.microsoft.com/office/powerpoint/2012/main" userId="aa221121f909d5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5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86F1C-4F45-BA9F-952F-63561C57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1BB89D82-6EE6-2499-F9A3-45EAE36C3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CA5BDE-9950-CDF1-7BD4-B03F7C4393F0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86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DB6-7292-576D-6B2A-FAC4E07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"/>
            <a:ext cx="11091600" cy="1793668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              Essa é a frente da loja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6572155D-EF7C-EA2B-62FD-1D1531A7D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274"/>
            <a:ext cx="12191999" cy="4976725"/>
          </a:xfrm>
        </p:spPr>
      </p:pic>
    </p:spTree>
    <p:extLst>
      <p:ext uri="{BB962C8B-B14F-4D97-AF65-F5344CB8AC3E}">
        <p14:creationId xmlns:p14="http://schemas.microsoft.com/office/powerpoint/2010/main" val="20299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CDB47-F8ED-2737-EF22-556CAA3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5769559C-CBDE-76ED-04F7-2D8E695E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591" y="0"/>
            <a:ext cx="12278591" cy="6858000"/>
          </a:xfrm>
        </p:spPr>
      </p:pic>
    </p:spTree>
    <p:extLst>
      <p:ext uri="{BB962C8B-B14F-4D97-AF65-F5344CB8AC3E}">
        <p14:creationId xmlns:p14="http://schemas.microsoft.com/office/powerpoint/2010/main" val="318056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B8C9C-5343-4DCA-A89A-E4C0032E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F494A089-77C2-3AA5-FF9B-D7FD8E45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591" y="0"/>
            <a:ext cx="12278591" cy="6857999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66D57A86-1903-D2A7-A598-B381D5D8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592" y="0"/>
            <a:ext cx="12278591" cy="69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574A-CFDD-B94C-C9EC-991973E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A07F2D8-5A95-700C-9D18-C0CADD95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72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9EB3-F5C3-BDC1-F23F-A05FF37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B002679-E6BF-4F20-AB64-6397081B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7084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01FD-2900-23A3-1B0B-9AA04F7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7754F44-2643-01CD-7CA8-B4837DA8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92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9652" y="-322632"/>
            <a:ext cx="7328909" cy="1979221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 dirty="0"/>
              <a:t> Demonstrando o código do carrinho de compras.</a:t>
            </a:r>
          </a:p>
        </p:txBody>
      </p:sp>
      <p:pic>
        <p:nvPicPr>
          <p:cNvPr id="3" name="Picture 2" descr="Carrinho de compras com caixas">
            <a:extLst>
              <a:ext uri="{FF2B5EF4-FFF2-40B4-BE49-F238E27FC236}">
                <a16:creationId xmlns:a16="http://schemas.microsoft.com/office/drawing/2014/main" id="{708DA1C6-4DDF-BC71-1B88-60CFD68A4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30" r="-2" b="1891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C9CA539-D8C7-E6D7-FF33-C449BBEC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434"/>
            <a:ext cx="12191980" cy="47745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E8DD45-4CA0-D9A8-86BF-1D7C838EA3C1}"/>
              </a:ext>
            </a:extLst>
          </p:cNvPr>
          <p:cNvSpPr txBox="1"/>
          <p:nvPr/>
        </p:nvSpPr>
        <p:spPr>
          <a:xfrm>
            <a:off x="5184074" y="2512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PT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AFCF8-200A-1DCE-09A2-0936FCFD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Foi utilizado o HTML e  </a:t>
            </a:r>
            <a:r>
              <a:rPr lang="pt-PT" dirty="0" err="1"/>
              <a:t>JavaScrispt</a:t>
            </a:r>
            <a:r>
              <a:rPr lang="pt-PT" dirty="0"/>
              <a:t>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96E89C3-5307-65A1-7507-C951B01C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961"/>
            <a:ext cx="12192000" cy="4854038"/>
          </a:xfrm>
        </p:spPr>
      </p:pic>
    </p:spTree>
    <p:extLst>
      <p:ext uri="{BB962C8B-B14F-4D97-AF65-F5344CB8AC3E}">
        <p14:creationId xmlns:p14="http://schemas.microsoft.com/office/powerpoint/2010/main" val="31387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EDB83-B55D-480C-D0BE-C59C16F8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50FEC2D-DDB5-D61A-191C-44C8046B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492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B2F2-2E1B-05D4-2467-1EE5AA9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645E51A-C729-2A1C-F063-ED809E7E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0E756A-56F5-9265-A808-9D7902EA92A8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12B4-927D-B973-B51D-6A7E5141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2D3019E-C4A0-008B-3FF1-ACE6C60F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39247471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D96760"/>
      </a:accent1>
      <a:accent2>
        <a:srgbClr val="E07DA0"/>
      </a:accent2>
      <a:accent3>
        <a:srgbClr val="D79457"/>
      </a:accent3>
      <a:accent4>
        <a:srgbClr val="4FB4AA"/>
      </a:accent4>
      <a:accent5>
        <a:srgbClr val="55ADD6"/>
      </a:accent5>
      <a:accent6>
        <a:srgbClr val="6080D9"/>
      </a:accent6>
      <a:hlink>
        <a:srgbClr val="578D90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3DFloatVTI</vt:lpstr>
      <vt:lpstr>Apresentação do PowerPoint</vt:lpstr>
      <vt:lpstr>Apresentação do PowerPoint</vt:lpstr>
      <vt:lpstr>Apresentação do PowerPoint</vt:lpstr>
      <vt:lpstr>Apresentação do PowerPoint</vt:lpstr>
      <vt:lpstr> Demonstrando o código do carrinho de compras.</vt:lpstr>
      <vt:lpstr>Foi utilizado o HTML e  JavaScrispt.</vt:lpstr>
      <vt:lpstr>Apresentação do PowerPoint</vt:lpstr>
      <vt:lpstr>Apresentação do PowerPoint</vt:lpstr>
      <vt:lpstr>Apresentação do PowerPoint</vt:lpstr>
      <vt:lpstr>               Essa é a frente da loja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Jariane Maria Santos Souza santos</dc:creator>
  <cp:lastModifiedBy>Jariane Maria Santos Souza santos</cp:lastModifiedBy>
  <cp:revision>4</cp:revision>
  <dcterms:created xsi:type="dcterms:W3CDTF">2022-09-30T19:16:07Z</dcterms:created>
  <dcterms:modified xsi:type="dcterms:W3CDTF">2022-09-30T21:17:02Z</dcterms:modified>
</cp:coreProperties>
</file>