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61" r:id="rId4"/>
    <p:sldId id="260" r:id="rId5"/>
    <p:sldId id="263" r:id="rId6"/>
    <p:sldId id="264" r:id="rId7"/>
    <p:sldId id="265" r:id="rId8"/>
    <p:sldId id="268" r:id="rId9"/>
    <p:sldId id="267" r:id="rId10"/>
    <p:sldId id="269" r:id="rId11"/>
    <p:sldId id="270" r:id="rId12"/>
    <p:sldId id="262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8" autoAdjust="0"/>
    <p:restoredTop sz="91734" autoAdjust="0"/>
  </p:normalViewPr>
  <p:slideViewPr>
    <p:cSldViewPr snapToObjects="1">
      <p:cViewPr>
        <p:scale>
          <a:sx n="66" d="100"/>
          <a:sy n="66" d="100"/>
        </p:scale>
        <p:origin x="-1278" y="-132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73FAD0-02F0-484C-9F2E-E930E6BFD5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8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0F7C7D-F6BC-4735-B2BA-B82A1D9EF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F16CE-D495-453E-88E6-6A375CCCA7D5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3F16-B382-49B9-9260-75C9A30B30DE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3F16-B382-49B9-9260-75C9A30B30DE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F16CE-D495-453E-88E6-6A375CCCA7D5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3F16-B382-49B9-9260-75C9A30B30DE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F74F1-FCFE-44E9-897B-3CD849B3F92C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B3F16-B382-49B9-9260-75C9A30B30DE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647BB48-A3B7-4EEB-A785-80050B2A7DEC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8FEAB53-7A7C-4FF1-88D0-CDE4F3DC48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3093" name="Picture 21" descr="padandpen"/>
          <p:cNvPicPr>
            <a:picLocks noChangeAspect="1" noChangeArrowheads="1"/>
          </p:cNvPicPr>
          <p:nvPr userDrawn="1"/>
        </p:nvPicPr>
        <p:blipFill>
          <a:blip r:embed="rId2" cstate="print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77F25-C196-467A-92C2-339B47C76C65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4778-2E9D-4E3A-BE56-174FC241F3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7A55E-C2AC-45C1-AB3C-AD87A4F5D21E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21526-4CBB-45D9-B781-403877FCE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957652-1F9B-4F52-9691-5F280B0D403C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2BD024-2438-4730-B6BB-E1B977B5DF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240C50-109C-4EDC-AC55-7DCF7996EA84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B0FA03E-B440-4D3F-B825-80BB773A08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33E83-9464-44E5-8263-B153411C1499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D483B-7D26-4E27-A240-416F885531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D1B48-2024-4BE7-B11C-670D720033CD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EFA69-ABF5-4DF0-A4CC-2196C1F4E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F71BB-864B-41B8-84B2-413061E3863E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4DA2-8D76-4FDA-AC37-351D7046E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CAFDD8-58DF-4FE0-81A9-7A6399B128BD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4312-90D4-4FEC-99EE-DF41E2676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F46FA-FC75-4FC0-859C-08EE7054F48E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8920C-4CBB-4A6F-94DE-42B646822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3DCD-A2DC-4665-AE8E-2A18463F6BEA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99722-C6B3-4C46-9F2E-B824BC99FA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62A023-BFAD-40E7-9976-6002CE7A4EE8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3CC18-9CA3-4F34-874E-6B58C405F4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52AEC2-ECED-4081-85D3-265178938720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12BB7-170C-43F4-B5A9-E23DB74A6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F3EFC4B-6EFC-4956-A9A1-F1F3042540A1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A3526E-596C-40B2-8B56-A67F596EC8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5" name="Picture 21" descr="justpad"/>
          <p:cNvPicPr>
            <a:picLocks noChangeAspect="1" noChangeArrowheads="1"/>
          </p:cNvPicPr>
          <p:nvPr userDrawn="1"/>
        </p:nvPicPr>
        <p:blipFill>
          <a:blip r:embed="rId15" cstate="print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trips dir="rd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ample.png"/>
          <p:cNvPicPr>
            <a:picLocks noChangeAspect="1"/>
          </p:cNvPicPr>
          <p:nvPr/>
        </p:nvPicPr>
        <p:blipFill>
          <a:blip r:embed="rId3" cstate="print"/>
          <a:srcRect t="12882"/>
          <a:stretch>
            <a:fillRect/>
          </a:stretch>
        </p:blipFill>
        <p:spPr>
          <a:xfrm>
            <a:off x="1082675" y="908720"/>
            <a:ext cx="7683049" cy="3763136"/>
          </a:xfrm>
          <a:prstGeom prst="rect">
            <a:avLst/>
          </a:prstGeom>
        </p:spPr>
      </p:pic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771800" y="4912422"/>
            <a:ext cx="404469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Presented by Group 3 – 4CS01</a:t>
            </a:r>
          </a:p>
          <a:p>
            <a:pPr algn="ctr">
              <a:spcBef>
                <a:spcPct val="50000"/>
              </a:spcBef>
            </a:pPr>
            <a:r>
              <a:rPr lang="en-US" b="1" dirty="0" err="1" smtClean="0"/>
              <a:t>Belga</a:t>
            </a:r>
            <a:r>
              <a:rPr lang="en-US" b="1" dirty="0" smtClean="0"/>
              <a:t>, </a:t>
            </a:r>
            <a:r>
              <a:rPr lang="en-US" b="1" dirty="0" err="1" smtClean="0"/>
              <a:t>Roque</a:t>
            </a:r>
            <a:r>
              <a:rPr lang="en-US" b="1" dirty="0" smtClean="0"/>
              <a:t>, </a:t>
            </a:r>
            <a:r>
              <a:rPr lang="en-US" b="1" dirty="0" err="1" smtClean="0"/>
              <a:t>Manansala</a:t>
            </a:r>
            <a:r>
              <a:rPr lang="en-US" b="1" dirty="0" smtClean="0"/>
              <a:t>, </a:t>
            </a:r>
            <a:r>
              <a:rPr lang="en-US" b="1" dirty="0" err="1" smtClean="0"/>
              <a:t>Pansalin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5366DD-25C0-4DD5-AC73-6F49BAD09765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FEAB53-7A7C-4FF1-88D0-CDE4F3DC48F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11860" y="77723"/>
            <a:ext cx="30455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(MANUAL)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 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pic>
        <p:nvPicPr>
          <p:cNvPr id="14" name="Picture 13" descr="Picture1.jpg"/>
          <p:cNvPicPr>
            <a:picLocks noChangeAspect="1"/>
          </p:cNvPicPr>
          <p:nvPr/>
        </p:nvPicPr>
        <p:blipFill>
          <a:blip r:embed="rId3" cstate="print"/>
          <a:srcRect l="23619" t="5179" r="23619"/>
          <a:stretch>
            <a:fillRect/>
          </a:stretch>
        </p:blipFill>
        <p:spPr>
          <a:xfrm>
            <a:off x="1619672" y="979836"/>
            <a:ext cx="6084676" cy="4891906"/>
          </a:xfrm>
          <a:prstGeom prst="rect">
            <a:avLst/>
          </a:prstGeom>
        </p:spPr>
      </p:pic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02862" y="5004112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71528" y="496473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LOG-IN PAGE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VOTING PAGE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  <p:pic>
        <p:nvPicPr>
          <p:cNvPr id="13" name="Picture 12" descr="C:\Users\Kontin\Desktop\537057_3718367538397_1209988236_n.jpg"/>
          <p:cNvPicPr/>
          <p:nvPr/>
        </p:nvPicPr>
        <p:blipFill>
          <a:blip r:embed="rId3" cstate="print"/>
          <a:srcRect l="14586" t="34781" r="16112"/>
          <a:stretch>
            <a:fillRect/>
          </a:stretch>
        </p:blipFill>
        <p:spPr bwMode="auto">
          <a:xfrm>
            <a:off x="827584" y="1448780"/>
            <a:ext cx="4751548" cy="42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cherry-nah\Desktop\02 THESIS\COSC152_DEGREE PAPER [IN PROCESS] 01252013\PAPERWORKS\ADMIN PAGE_SCREENSHOTS\VOTER PAGE_SCREENSHOTS\Picture21.jpg"/>
          <p:cNvPicPr>
            <a:picLocks noChangeAspect="1" noChangeArrowheads="1"/>
          </p:cNvPicPr>
          <p:nvPr/>
        </p:nvPicPr>
        <p:blipFill>
          <a:blip r:embed="rId4" cstate="print"/>
          <a:srcRect l="40315" t="53937" r="41422" b="14563"/>
          <a:stretch>
            <a:fillRect/>
          </a:stretch>
        </p:blipFill>
        <p:spPr bwMode="auto">
          <a:xfrm>
            <a:off x="5720646" y="2564904"/>
            <a:ext cx="2921560" cy="2060141"/>
          </a:xfrm>
          <a:prstGeom prst="rect">
            <a:avLst/>
          </a:prstGeom>
          <a:noFill/>
        </p:spPr>
      </p:pic>
      <p:sp>
        <p:nvSpPr>
          <p:cNvPr id="16" name="Rectangle 32"/>
          <p:cNvSpPr>
            <a:spLocks noChangeArrowheads="1"/>
          </p:cNvSpPr>
          <p:nvPr/>
        </p:nvSpPr>
        <p:spPr bwMode="auto">
          <a:xfrm rot="2448511">
            <a:off x="655284" y="1162180"/>
            <a:ext cx="381000" cy="716261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 rot="2448511">
            <a:off x="5604646" y="2258839"/>
            <a:ext cx="381000" cy="657534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 rot="7848511">
            <a:off x="5252823" y="1141333"/>
            <a:ext cx="381000" cy="736585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 rot="7848511">
            <a:off x="8384041" y="2288870"/>
            <a:ext cx="381000" cy="638497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 rot="19151489" flipV="1">
            <a:off x="608579" y="5124316"/>
            <a:ext cx="381000" cy="858589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 rot="19151489" flipV="1">
            <a:off x="5545446" y="4266611"/>
            <a:ext cx="381000" cy="520014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 rot="13751489" flipV="1">
            <a:off x="5257080" y="5259167"/>
            <a:ext cx="381000" cy="725338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 rot="13751489" flipV="1">
            <a:off x="8381449" y="4308340"/>
            <a:ext cx="381000" cy="53651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9A8-8DBC-4429-927E-1B46E3848354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03E-B440-4D3F-B825-80BB773A0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pic>
        <p:nvPicPr>
          <p:cNvPr id="36867" name="Picture 3" descr="C:\Users\cherry-nah\Desktop\02 THESIS\COSC152_DEGREE PAPER [IN PROCESS] 01252013\PAPERWORKS\Screen Shots\Screen Shots\Mobile Voting Syst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668" y="1640997"/>
            <a:ext cx="5972175" cy="4419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04703" y="440668"/>
            <a:ext cx="5867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MOBILE VOTING SYSTEM</a:t>
            </a:r>
          </a:p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MANUAL FOR voter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 rot="2448511">
            <a:off x="1393168" y="1280966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 rot="7848511">
            <a:off x="7365343" y="1241583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 rot="19151489" flipV="1">
            <a:off x="1451548" y="5180754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 rot="13751489" flipV="1">
            <a:off x="7314830" y="5220136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9A8-8DBC-4429-927E-1B46E3848354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03E-B440-4D3F-B825-80BB773A0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pic>
        <p:nvPicPr>
          <p:cNvPr id="5" name="Picture 4" descr="sample.png"/>
          <p:cNvPicPr>
            <a:picLocks noChangeAspect="1"/>
          </p:cNvPicPr>
          <p:nvPr/>
        </p:nvPicPr>
        <p:blipFill>
          <a:blip r:embed="rId3" cstate="print"/>
          <a:srcRect l="71667" t="16743"/>
          <a:stretch>
            <a:fillRect/>
          </a:stretch>
        </p:blipFill>
        <p:spPr>
          <a:xfrm>
            <a:off x="1187624" y="728700"/>
            <a:ext cx="3204356" cy="5293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1012" y="944724"/>
            <a:ext cx="3384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Keywords:</a:t>
            </a:r>
          </a:p>
          <a:p>
            <a:r>
              <a:rPr lang="en-PH" b="1" dirty="0" smtClean="0"/>
              <a:t>p</a:t>
            </a:r>
            <a:r>
              <a:rPr lang="en-PH" dirty="0" smtClean="0"/>
              <a:t> – President </a:t>
            </a:r>
          </a:p>
          <a:p>
            <a:r>
              <a:rPr lang="en-PH" b="1" dirty="0" err="1" smtClean="0"/>
              <a:t>vp</a:t>
            </a:r>
            <a:r>
              <a:rPr lang="en-PH" dirty="0" smtClean="0"/>
              <a:t> – Vice President</a:t>
            </a:r>
          </a:p>
          <a:p>
            <a:r>
              <a:rPr lang="en-PH" b="1" dirty="0" smtClean="0"/>
              <a:t>sec</a:t>
            </a:r>
            <a:r>
              <a:rPr lang="en-PH" dirty="0" smtClean="0"/>
              <a:t> – Secretary</a:t>
            </a:r>
          </a:p>
          <a:p>
            <a:r>
              <a:rPr lang="en-PH" b="1" dirty="0" err="1" smtClean="0"/>
              <a:t>tre</a:t>
            </a:r>
            <a:r>
              <a:rPr lang="en-PH" dirty="0" smtClean="0"/>
              <a:t> – Treasurer</a:t>
            </a:r>
          </a:p>
          <a:p>
            <a:r>
              <a:rPr lang="en-PH" b="1" dirty="0" err="1" smtClean="0"/>
              <a:t>aud</a:t>
            </a:r>
            <a:r>
              <a:rPr lang="en-PH" dirty="0" smtClean="0"/>
              <a:t> – Auditor</a:t>
            </a:r>
          </a:p>
          <a:p>
            <a:r>
              <a:rPr lang="en-PH" b="1" dirty="0" smtClean="0"/>
              <a:t>bus</a:t>
            </a:r>
            <a:r>
              <a:rPr lang="en-PH" dirty="0" smtClean="0"/>
              <a:t> – Business Manager</a:t>
            </a:r>
          </a:p>
          <a:p>
            <a:r>
              <a:rPr lang="en-PH" b="1" dirty="0" smtClean="0"/>
              <a:t>pro</a:t>
            </a:r>
            <a:r>
              <a:rPr lang="en-PH" dirty="0" smtClean="0"/>
              <a:t> – Public relations officer</a:t>
            </a:r>
          </a:p>
          <a:p>
            <a:endParaRPr lang="en-PH" dirty="0" smtClean="0"/>
          </a:p>
          <a:p>
            <a:r>
              <a:rPr lang="en-PH" dirty="0" smtClean="0"/>
              <a:t>The numbers attached to the keywords example: </a:t>
            </a:r>
            <a:r>
              <a:rPr lang="en-PH" b="1" dirty="0" smtClean="0"/>
              <a:t>vp</a:t>
            </a:r>
            <a:r>
              <a:rPr lang="en-PH" b="1" u="sng" dirty="0" smtClean="0"/>
              <a:t>1 </a:t>
            </a:r>
            <a:r>
              <a:rPr lang="en-PH" dirty="0" smtClean="0"/>
              <a:t>represents from what party list it belongs. </a:t>
            </a:r>
          </a:p>
          <a:p>
            <a:endParaRPr lang="en-PH" b="1" u="sng" dirty="0" smtClean="0"/>
          </a:p>
          <a:p>
            <a:r>
              <a:rPr lang="en-PH" b="1" dirty="0" smtClean="0"/>
              <a:t>Number of broadband prepaid </a:t>
            </a:r>
            <a:r>
              <a:rPr lang="en-PH" b="1" dirty="0" err="1" smtClean="0"/>
              <a:t>sim</a:t>
            </a:r>
            <a:r>
              <a:rPr lang="en-PH" b="1" dirty="0" smtClean="0"/>
              <a:t>:</a:t>
            </a:r>
            <a:r>
              <a:rPr lang="en-PH" b="1" i="1" dirty="0" smtClean="0"/>
              <a:t> </a:t>
            </a:r>
            <a:r>
              <a:rPr lang="en-PH" b="1" i="1" dirty="0" smtClean="0">
                <a:solidFill>
                  <a:srgbClr val="FF0000"/>
                </a:solidFill>
              </a:rPr>
              <a:t>09053299451</a:t>
            </a:r>
            <a:endParaRPr lang="en-PH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1524000" y="1304764"/>
            <a:ext cx="632460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  <a:p>
            <a:pPr algn="ctr"/>
            <a:r>
              <a:rPr lang="en-US" sz="44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TUA-CSC Online and Mobile Voting System</a:t>
            </a:r>
          </a:p>
          <a:p>
            <a:pPr algn="ctr"/>
            <a:r>
              <a:rPr lang="en-US" sz="44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(MANUAL)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 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771800" y="4912422"/>
            <a:ext cx="404469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Presented by Group 3 – 4CS01</a:t>
            </a:r>
          </a:p>
          <a:p>
            <a:pPr algn="ctr">
              <a:spcBef>
                <a:spcPct val="50000"/>
              </a:spcBef>
            </a:pPr>
            <a:r>
              <a:rPr lang="en-US" b="1" dirty="0" err="1" smtClean="0"/>
              <a:t>Belga</a:t>
            </a:r>
            <a:r>
              <a:rPr lang="en-US" b="1" dirty="0" smtClean="0"/>
              <a:t>, </a:t>
            </a:r>
            <a:r>
              <a:rPr lang="en-US" b="1" dirty="0" err="1" smtClean="0"/>
              <a:t>Roque</a:t>
            </a:r>
            <a:r>
              <a:rPr lang="en-US" b="1" dirty="0" smtClean="0"/>
              <a:t>, </a:t>
            </a:r>
            <a:r>
              <a:rPr lang="en-US" b="1" dirty="0" err="1" smtClean="0"/>
              <a:t>Manansala</a:t>
            </a:r>
            <a:r>
              <a:rPr lang="en-US" b="1" dirty="0" smtClean="0"/>
              <a:t>, </a:t>
            </a:r>
            <a:r>
              <a:rPr lang="en-US" b="1" dirty="0" err="1" smtClean="0"/>
              <a:t>Pansalin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5366DD-25C0-4DD5-AC73-6F49BAD09765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FEAB53-7A7C-4FF1-88D0-CDE4F3DC48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8" grpId="0"/>
      <p:bldP spid="2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9A8-8DBC-4429-927E-1B46E3848354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03E-B440-4D3F-B825-80BB773A0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979" y="1412776"/>
            <a:ext cx="76800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ONLINE &amp; MOBILE VOTING SYSTEM</a:t>
            </a:r>
          </a:p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MANUAL FOR ADMIN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  <p:pic>
        <p:nvPicPr>
          <p:cNvPr id="24" name="Picture 23" descr="user-admin-ge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967335"/>
            <a:ext cx="2895600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pic>
        <p:nvPicPr>
          <p:cNvPr id="14" name="Picture 13" descr="Picture1.jpg"/>
          <p:cNvPicPr>
            <a:picLocks noChangeAspect="1"/>
          </p:cNvPicPr>
          <p:nvPr/>
        </p:nvPicPr>
        <p:blipFill>
          <a:blip r:embed="rId3" cstate="print"/>
          <a:srcRect l="23619" t="5179" r="23619"/>
          <a:stretch>
            <a:fillRect/>
          </a:stretch>
        </p:blipFill>
        <p:spPr>
          <a:xfrm>
            <a:off x="1619672" y="979836"/>
            <a:ext cx="6084676" cy="4891906"/>
          </a:xfrm>
          <a:prstGeom prst="rect">
            <a:avLst/>
          </a:prstGeom>
        </p:spPr>
      </p:pic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LOG-IN PAGE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cherry-nah\Desktop\02 THESIS\COSC152_DEGREE PAPER [IN PROCESS] 01252013\PAPERWORKS\ADMIN PAGE_SCREENSHOTS\Picture7.jpg"/>
          <p:cNvPicPr>
            <a:picLocks noChangeAspect="1" noChangeArrowheads="1"/>
          </p:cNvPicPr>
          <p:nvPr/>
        </p:nvPicPr>
        <p:blipFill>
          <a:blip r:embed="rId3" cstate="print"/>
          <a:srcRect l="23361" r="23361" b="4929"/>
          <a:stretch>
            <a:fillRect/>
          </a:stretch>
        </p:blipFill>
        <p:spPr bwMode="auto">
          <a:xfrm>
            <a:off x="1655676" y="979837"/>
            <a:ext cx="6084676" cy="492537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MANAGE SCHOOL YEAR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cherry-nah\Desktop\02 THESIS\COSC152_DEGREE PAPER [IN PROCESS] 01252013\PAPERWORKS\ADMIN PAGE_SCREENSHOTS\Picture10.jpg"/>
          <p:cNvPicPr>
            <a:picLocks noChangeAspect="1" noChangeArrowheads="1"/>
          </p:cNvPicPr>
          <p:nvPr/>
        </p:nvPicPr>
        <p:blipFill>
          <a:blip r:embed="rId3" cstate="print"/>
          <a:srcRect l="23459" r="23459"/>
          <a:stretch>
            <a:fillRect/>
          </a:stretch>
        </p:blipFill>
        <p:spPr bwMode="auto">
          <a:xfrm>
            <a:off x="1655676" y="979837"/>
            <a:ext cx="6085478" cy="4897589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MANAGE candidates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cherry-nah\Desktop\02 THESIS\COSC152_DEGREE PAPER [IN PROCESS] 01252013\PAPERWORKS\Screen Shots\Screen Shots\Manage Users (Update).jpg"/>
          <p:cNvPicPr>
            <a:picLocks noChangeAspect="1" noChangeArrowheads="1"/>
          </p:cNvPicPr>
          <p:nvPr/>
        </p:nvPicPr>
        <p:blipFill>
          <a:blip r:embed="rId3" cstate="print"/>
          <a:srcRect l="14861" r="16241"/>
          <a:stretch>
            <a:fillRect/>
          </a:stretch>
        </p:blipFill>
        <p:spPr bwMode="auto">
          <a:xfrm>
            <a:off x="1583668" y="1044563"/>
            <a:ext cx="6085478" cy="4965871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MANAGE users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cherry-nah\Desktop\02 THESIS\COSC152_DEGREE PAPER [IN PROCESS] 01252013\PAPERWORKS\ADMIN PAGE_SCREENSHOTS\Picture19_reset.jpg"/>
          <p:cNvPicPr>
            <a:picLocks noChangeAspect="1" noChangeArrowheads="1"/>
          </p:cNvPicPr>
          <p:nvPr/>
        </p:nvPicPr>
        <p:blipFill>
          <a:blip r:embed="rId3" cstate="print"/>
          <a:srcRect l="14471" r="14471" b="1947"/>
          <a:stretch>
            <a:fillRect/>
          </a:stretch>
        </p:blipFill>
        <p:spPr bwMode="auto">
          <a:xfrm>
            <a:off x="1727684" y="1044563"/>
            <a:ext cx="6085478" cy="4965871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8D2-41A2-4817-AC3F-9B1405CA965B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A2-8D76-4FDA-AC37-351D7046ED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 rot="7848511">
            <a:off x="76581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267744" y="131385"/>
            <a:ext cx="49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reset</a:t>
            </a:r>
            <a:endParaRPr lang="en-PH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E9A8-8DBC-4429-927E-1B46E3848354}" type="datetime1">
              <a:rPr lang="en-US" smtClean="0"/>
              <a:pPr/>
              <a:t>2/19/2013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A03E-B440-4D3F-B825-80BB773A0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COSC152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98713" y="1412776"/>
            <a:ext cx="55465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ONLINE VOTING SYSTEM</a:t>
            </a:r>
          </a:p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</a:rPr>
              <a:t>MANUAL FOR voter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</a:endParaRPr>
          </a:p>
        </p:txBody>
      </p:sp>
      <p:pic>
        <p:nvPicPr>
          <p:cNvPr id="7" name="Picture 6" descr="v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3104964"/>
            <a:ext cx="2381250" cy="23812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175</Words>
  <Application>Microsoft Office PowerPoint</Application>
  <PresentationFormat>On-screen Show (4:3)</PresentationFormat>
  <Paragraphs>85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John</cp:lastModifiedBy>
  <cp:revision>84</cp:revision>
  <dcterms:modified xsi:type="dcterms:W3CDTF">2013-02-19T23:31:33Z</dcterms:modified>
</cp:coreProperties>
</file>