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988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612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02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301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7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996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74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40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494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6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326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86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4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61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47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338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104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43AA7D-C984-46C1-A1A6-953928C6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44735"/>
            <a:ext cx="7766936" cy="1646302"/>
          </a:xfrm>
        </p:spPr>
        <p:txBody>
          <a:bodyPr/>
          <a:lstStyle/>
          <a:p>
            <a:pPr algn="ctr"/>
            <a:r>
              <a:rPr lang="nb-NO" dirty="0"/>
              <a:t>Simulering av </a:t>
            </a:r>
            <a:r>
              <a:rPr lang="nb-NO" dirty="0" err="1"/>
              <a:t>Rossumøya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94EBC4C-775C-45FB-919B-0079EBF28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b-NO" dirty="0"/>
              <a:t>Lars Martin Lied og Jon-Fredrik Cappelen</a:t>
            </a:r>
          </a:p>
        </p:txBody>
      </p:sp>
    </p:spTree>
    <p:extLst>
      <p:ext uri="{BB962C8B-B14F-4D97-AF65-F5344CB8AC3E}">
        <p14:creationId xmlns:p14="http://schemas.microsoft.com/office/powerpoint/2010/main" val="81384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FE0129C-A1BA-42F0-B59D-4B5B464B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" y="1"/>
            <a:ext cx="12184183" cy="269881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89870AF-7246-418B-89F5-57A8556BF7D9}"/>
              </a:ext>
            </a:extLst>
          </p:cNvPr>
          <p:cNvSpPr txBox="1"/>
          <p:nvPr/>
        </p:nvSpPr>
        <p:spPr>
          <a:xfrm>
            <a:off x="301841" y="3497802"/>
            <a:ext cx="91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Tid: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50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0104169C-7854-4968-AF82-46F91EFF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48404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CB0EF17D-EFBD-4C47-95C6-157C90B75F9F}"/>
              </a:ext>
            </a:extLst>
          </p:cNvPr>
          <p:cNvSpPr txBox="1"/>
          <p:nvPr/>
        </p:nvSpPr>
        <p:spPr>
          <a:xfrm>
            <a:off x="408373" y="3710866"/>
            <a:ext cx="898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Egentid: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376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D6E4240E-CE1D-4E1D-A80F-8BB86C94CE72}"/>
              </a:ext>
            </a:extLst>
          </p:cNvPr>
          <p:cNvSpPr txBox="1"/>
          <p:nvPr/>
        </p:nvSpPr>
        <p:spPr>
          <a:xfrm>
            <a:off x="4083728" y="26633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BioSim</a:t>
            </a: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CFC9723-D149-4897-9D86-841E13928976}"/>
              </a:ext>
            </a:extLst>
          </p:cNvPr>
          <p:cNvSpPr txBox="1"/>
          <p:nvPr/>
        </p:nvSpPr>
        <p:spPr>
          <a:xfrm>
            <a:off x="1606858" y="1145219"/>
            <a:ext cx="195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Island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3D37941-03BB-4D2A-A6D2-9E20681D4A28}"/>
              </a:ext>
            </a:extLst>
          </p:cNvPr>
          <p:cNvSpPr txBox="1"/>
          <p:nvPr/>
        </p:nvSpPr>
        <p:spPr>
          <a:xfrm>
            <a:off x="6684883" y="1145219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Simulering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69DC1C5E-F647-453E-B635-C4D625CFB549}"/>
              </a:ext>
            </a:extLst>
          </p:cNvPr>
          <p:cNvSpPr txBox="1"/>
          <p:nvPr/>
        </p:nvSpPr>
        <p:spPr>
          <a:xfrm>
            <a:off x="1651246" y="2263806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Landscapes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1253703-21E8-4AE1-8005-E773748993D5}"/>
              </a:ext>
            </a:extLst>
          </p:cNvPr>
          <p:cNvSpPr txBox="1"/>
          <p:nvPr/>
        </p:nvSpPr>
        <p:spPr>
          <a:xfrm>
            <a:off x="1788849" y="4563123"/>
            <a:ext cx="158910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Animals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68A99DC-E29F-4361-A516-695C15AD645B}"/>
              </a:ext>
            </a:extLst>
          </p:cNvPr>
          <p:cNvSpPr txBox="1"/>
          <p:nvPr/>
        </p:nvSpPr>
        <p:spPr>
          <a:xfrm>
            <a:off x="4591973" y="2621587"/>
            <a:ext cx="1615735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Jungle</a:t>
            </a:r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77D06B7-7FE1-4A6C-85E2-5F8D56BAB253}"/>
              </a:ext>
            </a:extLst>
          </p:cNvPr>
          <p:cNvSpPr txBox="1"/>
          <p:nvPr/>
        </p:nvSpPr>
        <p:spPr>
          <a:xfrm>
            <a:off x="4244637" y="3393493"/>
            <a:ext cx="12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Savannah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F47B8A-844C-463A-815D-8A91AEF26FDC}"/>
              </a:ext>
            </a:extLst>
          </p:cNvPr>
          <p:cNvSpPr txBox="1"/>
          <p:nvPr/>
        </p:nvSpPr>
        <p:spPr>
          <a:xfrm>
            <a:off x="5566300" y="3386029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Desert</a:t>
            </a:r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0FF243F6-F2C9-4AE8-9872-09B6E3F6F88F}"/>
              </a:ext>
            </a:extLst>
          </p:cNvPr>
          <p:cNvSpPr txBox="1"/>
          <p:nvPr/>
        </p:nvSpPr>
        <p:spPr>
          <a:xfrm>
            <a:off x="2805343" y="301220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Mountain</a:t>
            </a: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F61EF8E1-C83D-423B-BF35-0644375ECF1B}"/>
              </a:ext>
            </a:extLst>
          </p:cNvPr>
          <p:cNvSpPr txBox="1"/>
          <p:nvPr/>
        </p:nvSpPr>
        <p:spPr>
          <a:xfrm>
            <a:off x="1282821" y="3026428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Ocean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0CF3EBBF-593D-444D-80D9-0A6D8E15FE14}"/>
              </a:ext>
            </a:extLst>
          </p:cNvPr>
          <p:cNvSpPr txBox="1"/>
          <p:nvPr/>
        </p:nvSpPr>
        <p:spPr>
          <a:xfrm>
            <a:off x="4636361" y="5059470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Herbivores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7A7CEC24-D009-4935-BD9D-CC6D92882EF7}"/>
              </a:ext>
            </a:extLst>
          </p:cNvPr>
          <p:cNvSpPr txBox="1"/>
          <p:nvPr/>
        </p:nvSpPr>
        <p:spPr>
          <a:xfrm>
            <a:off x="4543144" y="5978364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Carnivores</a:t>
            </a:r>
            <a:endParaRPr lang="nb-NO" dirty="0"/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31898799-E63F-49C4-A366-2C864DA8A1F0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583402" y="635662"/>
            <a:ext cx="2654423" cy="50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82D0E1F6-1040-4CDD-9482-D935ED7B389F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237825" y="635662"/>
            <a:ext cx="2414724" cy="50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8F8C6D0B-A05B-427F-B960-B9FD4C0C81DC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3515557" y="2448472"/>
            <a:ext cx="1884284" cy="17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ADF50D9-BA52-442C-837C-8668A1E0E6D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861635" y="3003326"/>
            <a:ext cx="538206" cy="39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5AFAD022-DAF1-432B-86D2-F75F06F3262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399841" y="3003326"/>
            <a:ext cx="707997" cy="38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E24E4CB-12A3-480B-82C5-A6ABD50460C9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1877625" y="2633138"/>
            <a:ext cx="705777" cy="39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D0E70AB2-B168-48F3-A2E7-6CEB31803BE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2583402" y="2633138"/>
            <a:ext cx="932155" cy="37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B3A8AF10-E6E3-45B6-A92B-F5B598A1B0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83401" y="2633138"/>
            <a:ext cx="1" cy="19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5D1D9C24-21B1-4903-ACD9-E3AB7EA473A6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3377952" y="4753993"/>
            <a:ext cx="2044083" cy="3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7899A379-2969-44B5-A5D6-C714820E6392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422034" y="5428802"/>
            <a:ext cx="1" cy="54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0C12DB73-56F0-4CF6-8C01-80C5B7E6AFCD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583402" y="1514551"/>
            <a:ext cx="0" cy="74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6C51A316-2551-49AB-92BA-7415F662E613}"/>
              </a:ext>
            </a:extLst>
          </p:cNvPr>
          <p:cNvSpPr txBox="1"/>
          <p:nvPr/>
        </p:nvSpPr>
        <p:spPr>
          <a:xfrm>
            <a:off x="4390007" y="1156290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Visualisering</a:t>
            </a:r>
          </a:p>
        </p:txBody>
      </p:sp>
      <p:cxnSp>
        <p:nvCxnSpPr>
          <p:cNvPr id="44" name="Rett pilkobling 43">
            <a:extLst>
              <a:ext uri="{FF2B5EF4-FFF2-40B4-BE49-F238E27FC236}">
                <a16:creationId xmlns:a16="http://schemas.microsoft.com/office/drawing/2014/main" id="{1D7B7BF3-7F1E-4764-B65F-FF10AD792A32}"/>
              </a:ext>
            </a:extLst>
          </p:cNvPr>
          <p:cNvCxnSpPr>
            <a:stCxn id="2" idx="2"/>
            <a:endCxn id="41" idx="0"/>
          </p:cNvCxnSpPr>
          <p:nvPr/>
        </p:nvCxnSpPr>
        <p:spPr>
          <a:xfrm>
            <a:off x="5237825" y="635662"/>
            <a:ext cx="0" cy="52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465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Fasett</vt:lpstr>
      <vt:lpstr>Simulering av Rossumøya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Lars martin Lied</dc:creator>
  <cp:lastModifiedBy>Lars martin Lied</cp:lastModifiedBy>
  <cp:revision>8</cp:revision>
  <dcterms:created xsi:type="dcterms:W3CDTF">2018-01-25T11:27:56Z</dcterms:created>
  <dcterms:modified xsi:type="dcterms:W3CDTF">2018-01-25T13:20:57Z</dcterms:modified>
</cp:coreProperties>
</file>