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1692C2-A27D-4531-A962-C180241BB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FC8C4B2-0480-47D0-9802-3FBBE1918B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673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F1CD7884-5338-4A95-BA9A-1C7D33CE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707DAE4D-E2AC-41C7-87CA-9DDF642D74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2494425-3224-4C4F-9FC4-1A29395888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6198904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Fasett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Jon Cappelen</dc:creator>
  <cp:lastModifiedBy>Jon Cappelen</cp:lastModifiedBy>
  <cp:revision>1</cp:revision>
  <dcterms:created xsi:type="dcterms:W3CDTF">2018-01-25T11:08:29Z</dcterms:created>
  <dcterms:modified xsi:type="dcterms:W3CDTF">2018-01-25T12:11:05Z</dcterms:modified>
</cp:coreProperties>
</file>