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4" r:id="rId9"/>
    <p:sldId id="260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988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12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02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3016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7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96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74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400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94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66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2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86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84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61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478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33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77E78-E505-4A2A-AF94-BFCFB837C73E}" type="datetimeFigureOut">
              <a:rPr lang="nb-NO" smtClean="0"/>
              <a:t>26.01.2018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A80CA-4CF8-4BDA-9632-3FF057487F7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0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43AA7D-C984-46C1-A1A6-953928C6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44735"/>
            <a:ext cx="7766936" cy="1646302"/>
          </a:xfrm>
        </p:spPr>
        <p:txBody>
          <a:bodyPr/>
          <a:lstStyle/>
          <a:p>
            <a:pPr algn="ctr"/>
            <a:r>
              <a:rPr lang="nb-NO" dirty="0"/>
              <a:t>Simulering av </a:t>
            </a:r>
            <a:r>
              <a:rPr lang="nb-NO" dirty="0" err="1"/>
              <a:t>Rossumøya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94EBC4C-775C-45FB-919B-0079EBF28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nb-NO" dirty="0"/>
              <a:t>Jon-Fredrik Cappelen og Lars Martin Lied </a:t>
            </a:r>
          </a:p>
        </p:txBody>
      </p:sp>
    </p:spTree>
    <p:extLst>
      <p:ext uri="{BB962C8B-B14F-4D97-AF65-F5344CB8AC3E}">
        <p14:creationId xmlns:p14="http://schemas.microsoft.com/office/powerpoint/2010/main" val="81384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CBEA7E-0205-4F17-8C6A-A5DE141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BD9E81-F0BB-4712-AFF4-7D4DDF04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4">
            <a:extLst>
              <a:ext uri="{FF2B5EF4-FFF2-40B4-BE49-F238E27FC236}">
                <a16:creationId xmlns:a16="http://schemas.microsoft.com/office/drawing/2014/main" id="{1F125D42-5DE0-4ADD-8E55-0B5D87EC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11" y="407025"/>
            <a:ext cx="5324475" cy="59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3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ssumoya">
            <a:hlinkClick r:id="" action="ppaction://media"/>
            <a:extLst>
              <a:ext uri="{FF2B5EF4-FFF2-40B4-BE49-F238E27FC236}">
                <a16:creationId xmlns:a16="http://schemas.microsoft.com/office/drawing/2014/main" id="{CA7620DE-AB45-44E0-B087-BF2371DA5CA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6746" y="293789"/>
            <a:ext cx="8469296" cy="63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6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69E2F1B1-C220-408C-B003-A6544D8C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54" y="186409"/>
            <a:ext cx="10508891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6E4240E-CE1D-4E1D-A80F-8BB86C94CE72}"/>
              </a:ext>
            </a:extLst>
          </p:cNvPr>
          <p:cNvSpPr txBox="1"/>
          <p:nvPr/>
        </p:nvSpPr>
        <p:spPr>
          <a:xfrm>
            <a:off x="4083728" y="26633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BioSim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CFC9723-D149-4897-9D86-841E13928976}"/>
              </a:ext>
            </a:extLst>
          </p:cNvPr>
          <p:cNvSpPr txBox="1"/>
          <p:nvPr/>
        </p:nvSpPr>
        <p:spPr>
          <a:xfrm>
            <a:off x="1606858" y="1145219"/>
            <a:ext cx="195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Island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3D37941-03BB-4D2A-A6D2-9E20681D4A28}"/>
              </a:ext>
            </a:extLst>
          </p:cNvPr>
          <p:cNvSpPr txBox="1"/>
          <p:nvPr/>
        </p:nvSpPr>
        <p:spPr>
          <a:xfrm>
            <a:off x="6684883" y="1145219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Simulering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69DC1C5E-F647-453E-B635-C4D625CFB549}"/>
              </a:ext>
            </a:extLst>
          </p:cNvPr>
          <p:cNvSpPr txBox="1"/>
          <p:nvPr/>
        </p:nvSpPr>
        <p:spPr>
          <a:xfrm>
            <a:off x="1651246" y="2263806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Landscapes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1253703-21E8-4AE1-8005-E773748993D5}"/>
              </a:ext>
            </a:extLst>
          </p:cNvPr>
          <p:cNvSpPr txBox="1"/>
          <p:nvPr/>
        </p:nvSpPr>
        <p:spPr>
          <a:xfrm>
            <a:off x="1788849" y="4563123"/>
            <a:ext cx="1589103" cy="38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Animals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D68A99DC-E29F-4361-A516-695C15AD645B}"/>
              </a:ext>
            </a:extLst>
          </p:cNvPr>
          <p:cNvSpPr txBox="1"/>
          <p:nvPr/>
        </p:nvSpPr>
        <p:spPr>
          <a:xfrm>
            <a:off x="4591973" y="2621587"/>
            <a:ext cx="1615735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Jungle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77D06B7-7FE1-4A6C-85E2-5F8D56BAB253}"/>
              </a:ext>
            </a:extLst>
          </p:cNvPr>
          <p:cNvSpPr txBox="1"/>
          <p:nvPr/>
        </p:nvSpPr>
        <p:spPr>
          <a:xfrm>
            <a:off x="4244637" y="3393493"/>
            <a:ext cx="12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Savannah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F47B8A-844C-463A-815D-8A91AEF26FDC}"/>
              </a:ext>
            </a:extLst>
          </p:cNvPr>
          <p:cNvSpPr txBox="1"/>
          <p:nvPr/>
        </p:nvSpPr>
        <p:spPr>
          <a:xfrm>
            <a:off x="5402061" y="3381536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Desert</a:t>
            </a:r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0FF243F6-F2C9-4AE8-9872-09B6E3F6F88F}"/>
              </a:ext>
            </a:extLst>
          </p:cNvPr>
          <p:cNvSpPr txBox="1"/>
          <p:nvPr/>
        </p:nvSpPr>
        <p:spPr>
          <a:xfrm>
            <a:off x="2824210" y="3007765"/>
            <a:ext cx="14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Mountain</a:t>
            </a:r>
            <a:r>
              <a:rPr lang="nb-NO" dirty="0"/>
              <a:t>/</a:t>
            </a:r>
          </a:p>
          <a:p>
            <a:pPr algn="ctr"/>
            <a:r>
              <a:rPr lang="nb-NO" dirty="0"/>
              <a:t>Ocean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0CF3EBBF-593D-444D-80D9-0A6D8E15FE14}"/>
              </a:ext>
            </a:extLst>
          </p:cNvPr>
          <p:cNvSpPr txBox="1"/>
          <p:nvPr/>
        </p:nvSpPr>
        <p:spPr>
          <a:xfrm>
            <a:off x="4636361" y="5059470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Herbivores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A7CEC24-D009-4935-BD9D-CC6D92882EF7}"/>
              </a:ext>
            </a:extLst>
          </p:cNvPr>
          <p:cNvSpPr txBox="1"/>
          <p:nvPr/>
        </p:nvSpPr>
        <p:spPr>
          <a:xfrm>
            <a:off x="4543144" y="5978364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Carnivores</a:t>
            </a:r>
            <a:endParaRPr lang="nb-NO" dirty="0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31898799-E63F-49C4-A366-2C864DA8A1F0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583402" y="635662"/>
            <a:ext cx="2654423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82D0E1F6-1040-4CDD-9482-D935ED7B389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237825" y="635662"/>
            <a:ext cx="2414724" cy="50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8F8C6D0B-A05B-427F-B960-B9FD4C0C81DC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3515557" y="2448472"/>
            <a:ext cx="1884284" cy="17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CADF50D9-BA52-442C-837C-8668A1E0E6D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4861635" y="3003326"/>
            <a:ext cx="538206" cy="39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5AFAD022-DAF1-432B-86D2-F75F06F3262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5399841" y="3003326"/>
            <a:ext cx="543758" cy="3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D0E70AB2-B168-48F3-A2E7-6CEB31803B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583402" y="2633138"/>
            <a:ext cx="951022" cy="374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B3A8AF10-E6E3-45B6-A92B-F5B598A1B0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83401" y="2633138"/>
            <a:ext cx="1" cy="192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5D1D9C24-21B1-4903-ACD9-E3AB7EA473A6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3377952" y="4753993"/>
            <a:ext cx="2044083" cy="3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kobling 36">
            <a:extLst>
              <a:ext uri="{FF2B5EF4-FFF2-40B4-BE49-F238E27FC236}">
                <a16:creationId xmlns:a16="http://schemas.microsoft.com/office/drawing/2014/main" id="{7899A379-2969-44B5-A5D6-C714820E6392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422034" y="5428802"/>
            <a:ext cx="1" cy="5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kobling 39">
            <a:extLst>
              <a:ext uri="{FF2B5EF4-FFF2-40B4-BE49-F238E27FC236}">
                <a16:creationId xmlns:a16="http://schemas.microsoft.com/office/drawing/2014/main" id="{0C12DB73-56F0-4CF6-8C01-80C5B7E6AFCD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583402" y="1514551"/>
            <a:ext cx="0" cy="74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>
            <a:extLst>
              <a:ext uri="{FF2B5EF4-FFF2-40B4-BE49-F238E27FC236}">
                <a16:creationId xmlns:a16="http://schemas.microsoft.com/office/drawing/2014/main" id="{6C51A316-2551-49AB-92BA-7415F662E613}"/>
              </a:ext>
            </a:extLst>
          </p:cNvPr>
          <p:cNvSpPr txBox="1"/>
          <p:nvPr/>
        </p:nvSpPr>
        <p:spPr>
          <a:xfrm>
            <a:off x="4390007" y="1156290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Visualisering</a:t>
            </a:r>
          </a:p>
        </p:txBody>
      </p:sp>
      <p:cxnSp>
        <p:nvCxnSpPr>
          <p:cNvPr id="44" name="Rett pilkobling 43">
            <a:extLst>
              <a:ext uri="{FF2B5EF4-FFF2-40B4-BE49-F238E27FC236}">
                <a16:creationId xmlns:a16="http://schemas.microsoft.com/office/drawing/2014/main" id="{1D7B7BF3-7F1E-4764-B65F-FF10AD792A32}"/>
              </a:ext>
            </a:extLst>
          </p:cNvPr>
          <p:cNvCxnSpPr>
            <a:stCxn id="2" idx="2"/>
            <a:endCxn id="41" idx="0"/>
          </p:cNvCxnSpPr>
          <p:nvPr/>
        </p:nvCxnSpPr>
        <p:spPr>
          <a:xfrm>
            <a:off x="5237825" y="635662"/>
            <a:ext cx="0" cy="52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1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FE0129C-A1BA-42F0-B59D-4B5B464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" y="1"/>
            <a:ext cx="12184183" cy="269881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89870AF-7246-418B-89F5-57A8556BF7D9}"/>
              </a:ext>
            </a:extLst>
          </p:cNvPr>
          <p:cNvSpPr txBox="1"/>
          <p:nvPr/>
        </p:nvSpPr>
        <p:spPr>
          <a:xfrm>
            <a:off x="301841" y="3497802"/>
            <a:ext cx="9161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Total: </a:t>
            </a:r>
            <a:r>
              <a:rPr lang="nb-NO" dirty="0" err="1"/>
              <a:t>ca</a:t>
            </a:r>
            <a:r>
              <a:rPr lang="nb-NO" dirty="0"/>
              <a:t> 73 sekunder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migration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feeding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50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0104169C-7854-4968-AF82-46F91EFF6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840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CB0EF17D-EFBD-4C47-95C6-157C90B75F9F}"/>
              </a:ext>
            </a:extLst>
          </p:cNvPr>
          <p:cNvSpPr txBox="1"/>
          <p:nvPr/>
        </p:nvSpPr>
        <p:spPr>
          <a:xfrm>
            <a:off x="408373" y="3710866"/>
            <a:ext cx="8984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Egentid: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np.random.choice</a:t>
            </a:r>
            <a:r>
              <a:rPr lang="nb-NO" dirty="0"/>
              <a:t>() – treig, annen input?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feeding</a:t>
            </a:r>
            <a:r>
              <a:rPr lang="nb-NO" dirty="0"/>
              <a:t>: </a:t>
            </a:r>
            <a:r>
              <a:rPr lang="nb-NO" dirty="0" err="1"/>
              <a:t>carnivores</a:t>
            </a:r>
            <a:r>
              <a:rPr lang="nb-NO" dirty="0"/>
              <a:t>, mye som skal gjøres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update_fitness</a:t>
            </a:r>
            <a:r>
              <a:rPr lang="nb-NO" dirty="0"/>
              <a:t>: </a:t>
            </a:r>
            <a:r>
              <a:rPr lang="nb-NO" dirty="0" err="1"/>
              <a:t>jit</a:t>
            </a:r>
            <a:r>
              <a:rPr lang="nb-NO" dirty="0"/>
              <a:t> og </a:t>
            </a:r>
            <a:r>
              <a:rPr lang="nb-NO" dirty="0" err="1"/>
              <a:t>lazy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376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D5AEAA18-F25B-44CE-91A8-7EFB5ADB8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1" y="933315"/>
            <a:ext cx="7546980" cy="5548771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F3D1A4C0-2A33-4CBC-B7AE-3457EFB7EC57}"/>
              </a:ext>
            </a:extLst>
          </p:cNvPr>
          <p:cNvSpPr txBox="1"/>
          <p:nvPr/>
        </p:nvSpPr>
        <p:spPr>
          <a:xfrm>
            <a:off x="781236" y="239697"/>
            <a:ext cx="452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Ser du forskjellen?</a:t>
            </a:r>
          </a:p>
        </p:txBody>
      </p:sp>
    </p:spTree>
    <p:extLst>
      <p:ext uri="{BB962C8B-B14F-4D97-AF65-F5344CB8AC3E}">
        <p14:creationId xmlns:p14="http://schemas.microsoft.com/office/powerpoint/2010/main" val="338799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193863E-67F6-4C27-B9D9-37096FE52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3" y="833946"/>
            <a:ext cx="8007538" cy="5572125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D22D8A97-9985-431F-BD0F-EEC3C85F989A}"/>
              </a:ext>
            </a:extLst>
          </p:cNvPr>
          <p:cNvSpPr txBox="1"/>
          <p:nvPr/>
        </p:nvSpPr>
        <p:spPr>
          <a:xfrm>
            <a:off x="665825" y="195309"/>
            <a:ext cx="711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Ser du forskjellen?</a:t>
            </a:r>
          </a:p>
        </p:txBody>
      </p:sp>
    </p:spTree>
    <p:extLst>
      <p:ext uri="{BB962C8B-B14F-4D97-AF65-F5344CB8AC3E}">
        <p14:creationId xmlns:p14="http://schemas.microsoft.com/office/powerpoint/2010/main" val="257390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DE9BDA55-50BB-4B25-B6BB-2CF6C762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8" y="840308"/>
            <a:ext cx="7305675" cy="5575750"/>
          </a:xfrm>
          <a:prstGeom prst="rect">
            <a:avLst/>
          </a:prstGeom>
        </p:spPr>
      </p:pic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8930C815-00CC-4D49-B0E6-6BE3FD209A36}"/>
              </a:ext>
            </a:extLst>
          </p:cNvPr>
          <p:cNvCxnSpPr/>
          <p:nvPr/>
        </p:nvCxnSpPr>
        <p:spPr>
          <a:xfrm>
            <a:off x="4589755" y="3568823"/>
            <a:ext cx="1535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4256301E-98C5-4D2F-B906-0D8684F018D0}"/>
              </a:ext>
            </a:extLst>
          </p:cNvPr>
          <p:cNvCxnSpPr/>
          <p:nvPr/>
        </p:nvCxnSpPr>
        <p:spPr>
          <a:xfrm>
            <a:off x="6125592" y="3586578"/>
            <a:ext cx="0" cy="257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3A7E7EEA-C1E8-44B0-B62C-35FCB6C105A7}"/>
              </a:ext>
            </a:extLst>
          </p:cNvPr>
          <p:cNvCxnSpPr/>
          <p:nvPr/>
        </p:nvCxnSpPr>
        <p:spPr>
          <a:xfrm flipH="1">
            <a:off x="4500979" y="3844031"/>
            <a:ext cx="1624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E48211A8-71A0-44F7-A80C-EE8589A2E194}"/>
              </a:ext>
            </a:extLst>
          </p:cNvPr>
          <p:cNvCxnSpPr/>
          <p:nvPr/>
        </p:nvCxnSpPr>
        <p:spPr>
          <a:xfrm flipV="1">
            <a:off x="4500979" y="3595456"/>
            <a:ext cx="0" cy="24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CBA1F21-7AB0-418D-9686-532D69501D65}"/>
              </a:ext>
            </a:extLst>
          </p:cNvPr>
          <p:cNvCxnSpPr/>
          <p:nvPr/>
        </p:nvCxnSpPr>
        <p:spPr>
          <a:xfrm>
            <a:off x="4545367" y="3568823"/>
            <a:ext cx="88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53A4709E-7FD2-4FA0-994C-89689C47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5" y="266699"/>
            <a:ext cx="6658900" cy="342737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AE73E61-9109-44FB-9E99-29D8F7674BD4}"/>
              </a:ext>
            </a:extLst>
          </p:cNvPr>
          <p:cNvSpPr txBox="1"/>
          <p:nvPr/>
        </p:nvSpPr>
        <p:spPr>
          <a:xfrm>
            <a:off x="665825" y="4154749"/>
            <a:ext cx="4891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Totalt: 34 tester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Flere statistiske tester</a:t>
            </a:r>
          </a:p>
          <a:p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simulation.py: mye grafisk</a:t>
            </a:r>
          </a:p>
        </p:txBody>
      </p:sp>
    </p:spTree>
    <p:extLst>
      <p:ext uri="{BB962C8B-B14F-4D97-AF65-F5344CB8AC3E}">
        <p14:creationId xmlns:p14="http://schemas.microsoft.com/office/powerpoint/2010/main" val="10847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E179CF-941C-4C95-AE9A-B261857B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19"/>
          </a:xfrm>
        </p:spPr>
        <p:txBody>
          <a:bodyPr>
            <a:normAutofit fontScale="90000"/>
          </a:bodyPr>
          <a:lstStyle/>
          <a:p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26D182-E030-4C3B-B76D-27B13ACBF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17" y="277452"/>
            <a:ext cx="5184559" cy="6277628"/>
          </a:xfrm>
          <a:prstGeom prst="rect">
            <a:avLst/>
          </a:prstGeom>
        </p:spPr>
      </p:pic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36EF3E2-2CB5-44CF-AAD4-75602C7D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3790572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Faset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82</Words>
  <Application>Microsoft Office PowerPoint</Application>
  <PresentationFormat>Widescreen</PresentationFormat>
  <Paragraphs>36</Paragraphs>
  <Slides>12</Slides>
  <Notes>0</Notes>
  <HiddenSlides>0</HiddenSlides>
  <MMClips>1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Fasett</vt:lpstr>
      <vt:lpstr>Simulering av Rossumøya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Lars martin Lied</dc:creator>
  <cp:lastModifiedBy>Lars martin Lied</cp:lastModifiedBy>
  <cp:revision>18</cp:revision>
  <dcterms:created xsi:type="dcterms:W3CDTF">2018-01-25T11:27:56Z</dcterms:created>
  <dcterms:modified xsi:type="dcterms:W3CDTF">2018-01-26T09:26:47Z</dcterms:modified>
</cp:coreProperties>
</file>