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988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612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02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301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7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996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74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40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494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56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326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86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84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61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47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338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104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43AA7D-C984-46C1-A1A6-953928C6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44735"/>
            <a:ext cx="7766936" cy="1646302"/>
          </a:xfrm>
        </p:spPr>
        <p:txBody>
          <a:bodyPr/>
          <a:lstStyle/>
          <a:p>
            <a:pPr algn="ctr"/>
            <a:r>
              <a:rPr lang="nb-NO" dirty="0"/>
              <a:t>Simulering av </a:t>
            </a:r>
            <a:r>
              <a:rPr lang="nb-NO" dirty="0" err="1"/>
              <a:t>Rossumøya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94EBC4C-775C-45FB-919B-0079EBF28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b-NO" dirty="0"/>
              <a:t>Lars Martin Lied og Jon-Fredrik Cappelen</a:t>
            </a:r>
          </a:p>
        </p:txBody>
      </p:sp>
    </p:spTree>
    <p:extLst>
      <p:ext uri="{BB962C8B-B14F-4D97-AF65-F5344CB8AC3E}">
        <p14:creationId xmlns:p14="http://schemas.microsoft.com/office/powerpoint/2010/main" val="81384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FE0129C-A1BA-42F0-B59D-4B5B464B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539461"/>
            <a:ext cx="12192000" cy="22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9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0104169C-7854-4968-AF82-46F91EFF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64552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Fasett</vt:lpstr>
      <vt:lpstr>Simulering av Rossumøya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Lars martin Lied</dc:creator>
  <cp:lastModifiedBy>Lars martin Lied</cp:lastModifiedBy>
  <cp:revision>4</cp:revision>
  <dcterms:created xsi:type="dcterms:W3CDTF">2018-01-25T11:27:56Z</dcterms:created>
  <dcterms:modified xsi:type="dcterms:W3CDTF">2018-01-25T12:21:29Z</dcterms:modified>
</cp:coreProperties>
</file>