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E3D"/>
    <a:srgbClr val="36A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A65FB-CCE1-42F6-9AFB-9DCAD36C4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9574"/>
            <a:ext cx="12192000" cy="2038853"/>
          </a:xfrm>
          <a:solidFill>
            <a:srgbClr val="36A786"/>
          </a:solidFill>
        </p:spPr>
        <p:txBody>
          <a:bodyPr lIns="720000" rIns="720000"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C7C4C25-2410-4E79-97AB-548145050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3" y="350041"/>
            <a:ext cx="924555" cy="9245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0B95BC-93F1-41EA-8A55-DA9E1B5479DE}"/>
              </a:ext>
            </a:extLst>
          </p:cNvPr>
          <p:cNvSpPr txBox="1"/>
          <p:nvPr userDrawn="1"/>
        </p:nvSpPr>
        <p:spPr>
          <a:xfrm>
            <a:off x="5348742" y="1438902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spc="100" baseline="0" dirty="0" err="1">
                <a:solidFill>
                  <a:srgbClr val="0F2E3D"/>
                </a:solidFill>
              </a:rPr>
              <a:t>webin</a:t>
            </a:r>
            <a:r>
              <a:rPr lang="fr-FR" sz="2400" b="1" spc="100" baseline="0" dirty="0">
                <a:solidFill>
                  <a:srgbClr val="0F2E3D"/>
                </a:solidFill>
              </a:rPr>
              <a:t>-R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209532-D042-4CB4-B2C5-E23FFF1AA896}"/>
              </a:ext>
            </a:extLst>
          </p:cNvPr>
          <p:cNvSpPr txBox="1"/>
          <p:nvPr userDrawn="1"/>
        </p:nvSpPr>
        <p:spPr>
          <a:xfrm>
            <a:off x="4515278" y="6395848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https://larmarange.github.io/webin-R/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7BBA9E-F5D1-4D67-907E-2B170CCBA53E}"/>
              </a:ext>
            </a:extLst>
          </p:cNvPr>
          <p:cNvSpPr txBox="1"/>
          <p:nvPr userDrawn="1"/>
        </p:nvSpPr>
        <p:spPr>
          <a:xfrm>
            <a:off x="5489906" y="5076853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i="0" dirty="0">
                <a:solidFill>
                  <a:schemeClr val="tx1"/>
                </a:solidFill>
              </a:rPr>
              <a:t>avec l’appui de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CF90E2-9E6A-42DA-A407-5DF4874B3B94}"/>
              </a:ext>
            </a:extLst>
          </p:cNvPr>
          <p:cNvGrpSpPr/>
          <p:nvPr userDrawn="1"/>
        </p:nvGrpSpPr>
        <p:grpSpPr>
          <a:xfrm>
            <a:off x="2853969" y="5511932"/>
            <a:ext cx="6400509" cy="540000"/>
            <a:chOff x="2706806" y="5224401"/>
            <a:chExt cx="6400509" cy="540000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33DC2A2-1582-4D51-8285-D1C79183E0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806" y="5224401"/>
              <a:ext cx="1266288" cy="540000"/>
            </a:xfrm>
            <a:prstGeom prst="rect">
              <a:avLst/>
            </a:prstGeom>
          </p:spPr>
        </p:pic>
        <p:pic>
          <p:nvPicPr>
            <p:cNvPr id="16" name="Image 1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A93BD9FC-DC79-48D2-8F74-D444B082F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852" y="5224401"/>
              <a:ext cx="1142463" cy="540000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06FF197F-C326-4838-A60A-BA2DE3982B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3958" y="5314401"/>
              <a:ext cx="155003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3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59AC1-95CC-417A-AE60-00B32AE9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7C2C3-7701-4A1F-B0D3-42572E751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CC82AE-944C-422E-8F6F-2CB18E64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98D8E-128C-4EDE-8AFD-FA56370C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0F1CE-C928-4B6F-951E-E479F32C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643722-38A3-414B-9C3F-0A1AC002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7784B4-5EEC-48FC-8EC8-DD879ADC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C9D10-C1B7-4429-8E8B-6F14BD4C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EBF55-B753-44CE-B799-526FABBF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C30F7-545E-4522-A276-69E76411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0B628-8327-4282-8016-419C5B4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0D4B4-A95F-4ECE-8BFE-FD7605DF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620C7-E3E2-43B8-944B-D901DABB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6F69FD-3015-43A8-A196-5EA00E34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8D7A3-4AD9-4124-92A1-B9EAF0D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1EB40-9691-4C4B-A994-BFA2697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8BF219-4B87-4D61-B17C-64CE1FCD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48E68-AD59-40BC-A011-F1D0D509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C90FD-EA6D-4D4D-8265-99D7DB0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66FD5-6170-4608-ABAA-29206550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86E72-CCA4-4F50-A2EB-9C8278A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27636D-9767-46F0-AB8D-89C928687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1586A4-3635-46B1-9F96-AC94B12C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1D6B94-38A0-4C0B-89FF-871B744C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4EEB96-9EB2-401A-9F8C-07FF3982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DAF5DA-E2F9-43EC-8210-D650D97C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9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EE3DD-CE10-4019-982D-E9508CEE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674FA5-2EE9-4721-AC50-99F70104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DD0D04-0D9A-4A76-925C-88DE9E580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0D56E3-C89B-4548-AE60-FC62A863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4EC475-95BD-43FB-818A-B3A5D3DF1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AAF0AA-7567-4567-8486-7048DC1B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BAB348-629F-4F37-9A95-CC8FF7BD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CD2418-6D5A-47EA-B68D-6FC9F8A8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41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81169-47B2-4F5E-81F0-A1E060CF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877F3F-D5EC-4A8C-B5C4-D151C4E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22198-9400-47FE-9915-D16B76E5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DD1E9B-E504-4D5D-972F-C882EFD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5E2ACF-344D-45FE-A893-57287008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1B64DC-ED56-484E-A116-4A41C42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878FA-BBFB-4D64-A68E-86823E14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2A4C6-4C50-490A-AB24-2562E73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C5B14-68D3-4ED9-9E25-B211E1AF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DE8433-D9DB-4E92-8DB2-5F1048CB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475D34-A0AE-4089-B34C-25F7389C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B3F5B7-C6EF-466B-952D-2E799A4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6865BA-2D16-4229-837F-5B40037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1D4BE-CCB2-46B6-9E9B-9A1144B5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650A8F-C391-4F54-B3CB-2707578F9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41FFEF-3910-4F58-860C-CA73A0B8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E133F-4881-41FB-B6BC-1708C1D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9463BA-D149-4851-A9A0-00D788D3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9A0D52-2BD7-47BF-8B66-11E52D3E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7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758AB6-A791-4210-9CC3-139BEE3E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7939A-1630-4FD5-8E60-1D5BB74E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041FD-FE75-4B49-9A20-99E025ADA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98C3-23EA-4F8D-8ED7-7BD106DCB1F1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494E7-D0C0-44D1-A5AC-A7BAD5FB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CDE3FD-FA04-495A-BBCB-CC669582E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E37F-1859-4805-BFC9-01512C075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8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17C6B-822A-45DE-84C3-79C34F68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6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Roboto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Joseph Larmarange</dc:creator>
  <cp:lastModifiedBy>Joseph Larmarange</cp:lastModifiedBy>
  <cp:revision>5</cp:revision>
  <dcterms:created xsi:type="dcterms:W3CDTF">2020-11-17T15:00:34Z</dcterms:created>
  <dcterms:modified xsi:type="dcterms:W3CDTF">2020-11-17T16:50:14Z</dcterms:modified>
</cp:coreProperties>
</file>