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4"/>
  </p:normalViewPr>
  <p:slideViewPr>
    <p:cSldViewPr snapToGrid="0" snapToObjects="1">
      <p:cViewPr varScale="1">
        <p:scale>
          <a:sx n="133" d="100"/>
          <a:sy n="133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7185-1D18-CE43-A483-94E5EB4E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2AC5B-D3CC-D74B-AA9B-A9360B96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D78A-43A3-C140-9ECF-B1C7503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A744-A062-0C47-90DF-AD44A032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6FB5-CCF3-E14B-8320-0DA8952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4450-ABBB-0644-BA75-8C0C65EC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6CC93-667E-0242-BE33-E94101F28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C798-1845-F44D-B18B-741995D0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4D17-CD00-3C4D-84F4-7C1349CF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13FE-2177-2F4B-878A-459B8D5F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FEFC-F8D5-2F47-8B01-61586F8A8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2C34B-35EB-064C-A860-A4C95C82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AD7F-7879-8B40-89F8-6B73F026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402B-E66F-D344-AAC0-319AAE8A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916C-9330-A147-AF4A-1DE3EDF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8136-4C1E-4E4B-BEF9-40B891E9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7275-E6A1-E744-8B6A-B2D58F6B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AC62-2D64-2D48-9A4F-D6E7B2A0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D4AD-8C1D-6F40-B9F3-325E3B6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56ED-8B28-2C40-B41C-229AA274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0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7A99-A1E9-0D44-BB1F-0CAAA72E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8234-178A-C04C-8B47-E087B01A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CB4B-B77A-7B4D-987C-03C7BA4C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8194-82A3-BE44-8BB9-84A89C34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4F82-47F3-4946-9AA7-01B5C56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4BD-D917-3843-8E5E-F673870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6A2D-FC03-CA45-8024-FED77BA17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07878-C89B-CA4B-A66C-C118AC77D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58AC-03F7-C048-A8EA-E28A86DC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8F645-8196-A044-9B1D-9852C5A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E0E2-0061-C341-BBC9-FD3D4959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DCC0-9E20-9944-8353-3B036D4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D40B-5BF7-DA4B-A9A2-421C7D65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EF116-199C-6243-9FC6-A37EBA89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EDEC-EF03-D048-B337-F5EEB635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14776-CBE9-F746-8024-C5BA2177C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C6B09-D0A6-E344-97D4-F3C32497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4F464-9E51-2C4B-9263-BDBA490E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1F545-0E8A-AA4F-B3C3-FA3CA94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8CB0-4BCF-1548-BCAF-D97E6E2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C5F3C-F724-9C4B-BE0E-2ABA4A58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C8C-7887-9641-A102-C65B001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5D715-3E0D-2F47-83E3-03A5E34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71A06-F098-9E42-A154-AF70307D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E2B6B-BDA6-F542-9733-DE9D0B5D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4F889-BB6C-9346-A059-591CE36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45C-0BA2-004A-B37D-B7D18180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82F2-5C09-0E48-A090-CAAFB128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438DD-06EA-E149-8495-4DE0D7AF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C5975-6C18-854A-BDBF-7F0EB1A1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AA61-675C-A947-AC6D-E0164766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62A7-C6D0-6244-BA09-8999A700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CC3B-A2CA-DC49-A14E-1615D33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7CCCD-4F22-F540-BE42-C2CC29DCE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8087-1872-AD4E-BEBE-C0258EB1D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4720F-7F61-7B4A-BA67-DBB3F177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DC46-B75B-EA4B-894C-2FB0A513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4102A-5BCD-E649-B76B-7253B3AA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83FC7-ECDF-C249-AAD9-28F9F248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D9B6-6AE7-2F44-9655-C8973F46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EA75E-156F-5244-94FF-9CFC1190D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DEC3-C081-0644-B0B4-ADA265899D0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A137-DD06-5644-82C3-35C240843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C7C5-70F4-814E-AD5A-0E6F10F4D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162A-AD9F-B04A-828E-335FD8E54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</a:t>
            </a:r>
            <a:br>
              <a:rPr lang="en-US" dirty="0"/>
            </a:br>
            <a:r>
              <a:rPr lang="en-US" dirty="0"/>
              <a:t>Epicurious Recipe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34D7E-7CA3-FE44-AE2C-8C70C5756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1E9-BCB5-784C-98EF-E06AB32E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5E3A-7EB8-4445-8079-F960AF2C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20052 recipes from </a:t>
            </a:r>
            <a:r>
              <a:rPr lang="en-US" dirty="0" err="1"/>
              <a:t>Epicurious.com</a:t>
            </a:r>
            <a:r>
              <a:rPr lang="en-US" dirty="0"/>
              <a:t>, a popular recipe website</a:t>
            </a:r>
          </a:p>
          <a:p>
            <a:r>
              <a:rPr lang="en-US" dirty="0"/>
              <a:t>Generated by Hugo </a:t>
            </a:r>
            <a:r>
              <a:rPr lang="en-US" dirty="0" err="1"/>
              <a:t>Darwood</a:t>
            </a:r>
            <a:r>
              <a:rPr lang="en-US" dirty="0"/>
              <a:t> (United Kingdom), c. 2016, by scraping the Epicurious website with a Python script </a:t>
            </a:r>
          </a:p>
          <a:p>
            <a:r>
              <a:rPr lang="en-US" dirty="0"/>
              <a:t>Obtained from Kaggle</a:t>
            </a:r>
          </a:p>
          <a:p>
            <a:r>
              <a:rPr lang="en-US" dirty="0"/>
              <a:t>Two formats: JSON and flattened CSV</a:t>
            </a:r>
          </a:p>
          <a:p>
            <a:r>
              <a:rPr lang="en-US" dirty="0"/>
              <a:t>CSV file has 680 attributes (variables)</a:t>
            </a:r>
          </a:p>
        </p:txBody>
      </p:sp>
    </p:spTree>
    <p:extLst>
      <p:ext uri="{BB962C8B-B14F-4D97-AF65-F5344CB8AC3E}">
        <p14:creationId xmlns:p14="http://schemas.microsoft.com/office/powerpoint/2010/main" val="39610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18AD-C345-9E44-B9D1-7351770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Field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85C5-550D-F148-820A-89D57EF1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Title (character)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Rating (Numeric – in increments of 0.625 - 🤷🏻‍♂️)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Calories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Protein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Fat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Sodium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674 Boolean columns, each representing one category to which a recipe can belong.</a:t>
            </a:r>
          </a:p>
          <a:p>
            <a:pPr lvl="1"/>
            <a:r>
              <a:rPr lang="en-US" dirty="0"/>
              <a:t>Sample categories include: Cake, Low Sugar, Thanksgiving, Drink</a:t>
            </a:r>
          </a:p>
        </p:txBody>
      </p:sp>
    </p:spTree>
    <p:extLst>
      <p:ext uri="{BB962C8B-B14F-4D97-AF65-F5344CB8AC3E}">
        <p14:creationId xmlns:p14="http://schemas.microsoft.com/office/powerpoint/2010/main" val="320944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83F-68EA-FC4B-8BC3-6911121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 Data I Would Love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E43D-0635-A941-94D9-18DD5E28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of the recipe</a:t>
            </a:r>
          </a:p>
          <a:p>
            <a:r>
              <a:rPr lang="en-US" dirty="0"/>
              <a:t>Carbohydrates</a:t>
            </a:r>
          </a:p>
          <a:p>
            <a:r>
              <a:rPr lang="en-US" dirty="0"/>
              <a:t>Number of servings in the recipe</a:t>
            </a:r>
          </a:p>
        </p:txBody>
      </p:sp>
    </p:spTree>
    <p:extLst>
      <p:ext uri="{BB962C8B-B14F-4D97-AF65-F5344CB8AC3E}">
        <p14:creationId xmlns:p14="http://schemas.microsoft.com/office/powerpoint/2010/main" val="216515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Analysis of Epicurious Recipe Data</vt:lpstr>
      <vt:lpstr>About the Data Set</vt:lpstr>
      <vt:lpstr>CSV File Field Layout</vt:lpstr>
      <vt:lpstr>Not Included Data I Would Love to Have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Epicurious Recipe Data</dc:title>
  <dc:creator>Leonard Armstrong</dc:creator>
  <cp:lastModifiedBy>Leonard Armstrong</cp:lastModifiedBy>
  <cp:revision>4</cp:revision>
  <dcterms:created xsi:type="dcterms:W3CDTF">2018-11-05T23:32:34Z</dcterms:created>
  <dcterms:modified xsi:type="dcterms:W3CDTF">2018-11-06T00:04:58Z</dcterms:modified>
</cp:coreProperties>
</file>