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0" r:id="rId8"/>
    <p:sldId id="261" r:id="rId9"/>
    <p:sldId id="315" r:id="rId10"/>
    <p:sldId id="316" r:id="rId11"/>
    <p:sldId id="317" r:id="rId12"/>
    <p:sldId id="313" r:id="rId13"/>
    <p:sldId id="312" r:id="rId14"/>
    <p:sldId id="292" r:id="rId15"/>
    <p:sldId id="301" r:id="rId16"/>
    <p:sldId id="314" r:id="rId17"/>
    <p:sldId id="311" r:id="rId18"/>
  </p:sldIdLst>
  <p:sldSz cx="9144000" cy="6858000" type="screen4x3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CF2C8"/>
    <a:srgbClr val="0089DE"/>
    <a:srgbClr val="FFFF66"/>
    <a:srgbClr val="C4E59F"/>
    <a:srgbClr val="00FF00"/>
    <a:srgbClr val="FF5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17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de Sosa" userId="cf5cffb3-af62-4521-96d5-33f1acd371c8" providerId="ADAL" clId="{29E3CB6F-E819-4365-9D44-758F361EC8AD}"/>
    <pc:docChg chg="custSel modSld">
      <pc:chgData name="Andres de Sosa" userId="cf5cffb3-af62-4521-96d5-33f1acd371c8" providerId="ADAL" clId="{29E3CB6F-E819-4365-9D44-758F361EC8AD}" dt="2022-03-05T00:45:25.295" v="147" actId="20577"/>
      <pc:docMkLst>
        <pc:docMk/>
      </pc:docMkLst>
      <pc:sldChg chg="modSp mod">
        <pc:chgData name="Andres de Sosa" userId="cf5cffb3-af62-4521-96d5-33f1acd371c8" providerId="ADAL" clId="{29E3CB6F-E819-4365-9D44-758F361EC8AD}" dt="2022-03-05T00:45:25.295" v="147" actId="20577"/>
        <pc:sldMkLst>
          <pc:docMk/>
          <pc:sldMk cId="2562715489" sldId="312"/>
        </pc:sldMkLst>
        <pc:spChg chg="mod">
          <ac:chgData name="Andres de Sosa" userId="cf5cffb3-af62-4521-96d5-33f1acd371c8" providerId="ADAL" clId="{29E3CB6F-E819-4365-9D44-758F361EC8AD}" dt="2022-03-05T00:45:25.295" v="147" actId="20577"/>
          <ac:spMkLst>
            <pc:docMk/>
            <pc:sldMk cId="2562715489" sldId="312"/>
            <ac:spMk id="3" creationId="{CA5770F8-46FB-4600-9599-20E465D02509}"/>
          </ac:spMkLst>
        </pc:spChg>
      </pc:sldChg>
    </pc:docChg>
  </pc:docChgLst>
  <pc:docChgLst>
    <pc:chgData name="Andres de Sosa" userId="cf5cffb3-af62-4521-96d5-33f1acd371c8" providerId="ADAL" clId="{0E593D76-EA2A-4617-BF69-8826726819D1}"/>
    <pc:docChg chg="modSld">
      <pc:chgData name="Andres de Sosa" userId="cf5cffb3-af62-4521-96d5-33f1acd371c8" providerId="ADAL" clId="{0E593D76-EA2A-4617-BF69-8826726819D1}" dt="2021-03-15T15:22:17.799" v="90" actId="6549"/>
      <pc:docMkLst>
        <pc:docMk/>
      </pc:docMkLst>
      <pc:sldChg chg="modSp">
        <pc:chgData name="Andres de Sosa" userId="cf5cffb3-af62-4521-96d5-33f1acd371c8" providerId="ADAL" clId="{0E593D76-EA2A-4617-BF69-8826726819D1}" dt="2021-03-15T15:22:17.799" v="90" actId="6549"/>
        <pc:sldMkLst>
          <pc:docMk/>
          <pc:sldMk cId="0" sldId="258"/>
        </pc:sldMkLst>
        <pc:spChg chg="mod">
          <ac:chgData name="Andres de Sosa" userId="cf5cffb3-af62-4521-96d5-33f1acd371c8" providerId="ADAL" clId="{0E593D76-EA2A-4617-BF69-8826726819D1}" dt="2021-03-15T15:22:17.799" v="90" actId="6549"/>
          <ac:spMkLst>
            <pc:docMk/>
            <pc:sldMk cId="0" sldId="258"/>
            <ac:spMk id="6147" creationId="{4D9CAE2B-9CEB-41D5-8479-FBF48A4E625F}"/>
          </ac:spMkLst>
        </pc:spChg>
      </pc:sldChg>
      <pc:sldChg chg="modSp mod">
        <pc:chgData name="Andres de Sosa" userId="cf5cffb3-af62-4521-96d5-33f1acd371c8" providerId="ADAL" clId="{0E593D76-EA2A-4617-BF69-8826726819D1}" dt="2021-03-06T12:50:44.309" v="89" actId="20577"/>
        <pc:sldMkLst>
          <pc:docMk/>
          <pc:sldMk cId="2562715489" sldId="312"/>
        </pc:sldMkLst>
        <pc:spChg chg="mod">
          <ac:chgData name="Andres de Sosa" userId="cf5cffb3-af62-4521-96d5-33f1acd371c8" providerId="ADAL" clId="{0E593D76-EA2A-4617-BF69-8826726819D1}" dt="2021-03-06T12:50:18.860" v="84" actId="6549"/>
          <ac:spMkLst>
            <pc:docMk/>
            <pc:sldMk cId="2562715489" sldId="312"/>
            <ac:spMk id="2" creationId="{35F0D0B2-AEA0-42B4-BA4D-EA829300A674}"/>
          </ac:spMkLst>
        </pc:spChg>
        <pc:spChg chg="mod">
          <ac:chgData name="Andres de Sosa" userId="cf5cffb3-af62-4521-96d5-33f1acd371c8" providerId="ADAL" clId="{0E593D76-EA2A-4617-BF69-8826726819D1}" dt="2021-03-06T12:50:44.309" v="89" actId="20577"/>
          <ac:spMkLst>
            <pc:docMk/>
            <pc:sldMk cId="2562715489" sldId="312"/>
            <ac:spMk id="3" creationId="{CA5770F8-46FB-4600-9599-20E465D02509}"/>
          </ac:spMkLst>
        </pc:spChg>
      </pc:sldChg>
    </pc:docChg>
  </pc:docChgLst>
  <pc:docChgLst>
    <pc:chgData name="Andres de Sosa" userId="cf5cffb3-af62-4521-96d5-33f1acd371c8" providerId="ADAL" clId="{B3241E78-C223-486D-BCCF-7D2E50FAC42C}"/>
    <pc:docChg chg="modSld">
      <pc:chgData name="Andres de Sosa" userId="cf5cffb3-af62-4521-96d5-33f1acd371c8" providerId="ADAL" clId="{B3241E78-C223-486D-BCCF-7D2E50FAC42C}" dt="2020-08-17T23:14:35.375" v="15" actId="6549"/>
      <pc:docMkLst>
        <pc:docMk/>
      </pc:docMkLst>
      <pc:sldChg chg="modSp mod">
        <pc:chgData name="Andres de Sosa" userId="cf5cffb3-af62-4521-96d5-33f1acd371c8" providerId="ADAL" clId="{B3241E78-C223-486D-BCCF-7D2E50FAC42C}" dt="2020-08-17T23:14:35.375" v="15" actId="6549"/>
        <pc:sldMkLst>
          <pc:docMk/>
          <pc:sldMk cId="2562715489" sldId="312"/>
        </pc:sldMkLst>
        <pc:spChg chg="mod">
          <ac:chgData name="Andres de Sosa" userId="cf5cffb3-af62-4521-96d5-33f1acd371c8" providerId="ADAL" clId="{B3241E78-C223-486D-BCCF-7D2E50FAC42C}" dt="2020-08-17T23:14:35.375" v="15" actId="6549"/>
          <ac:spMkLst>
            <pc:docMk/>
            <pc:sldMk cId="2562715489" sldId="312"/>
            <ac:spMk id="3" creationId="{CA5770F8-46FB-4600-9599-20E465D0250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0815C5A-8E47-4FBA-A99F-466F5D14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9374188"/>
            <a:ext cx="482600" cy="30162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21C3C0C4-39C5-4B50-BFFE-D8D3268FDB9E}" type="slidenum">
              <a:rPr lang="es-AR" altLang="en-US" sz="1400" smtClean="0">
                <a:latin typeface="Book Antiqua" panose="02040602050305030304" pitchFamily="18" charset="0"/>
              </a:rPr>
              <a:pPr algn="r">
                <a:defRPr/>
              </a:pPr>
              <a:t>‹Nº›</a:t>
            </a:fld>
            <a:endParaRPr lang="es-AR" altLang="en-US" sz="14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C949472-DE59-4885-9342-C335D365C4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/>
              <a:t>Haga clic para editar el estilo del texto del patrón</a:t>
            </a:r>
          </a:p>
          <a:p>
            <a:pPr lvl="1"/>
            <a:r>
              <a:rPr lang="es-AR" noProof="0"/>
              <a:t>Segundo nivel</a:t>
            </a:r>
          </a:p>
          <a:p>
            <a:pPr lvl="2"/>
            <a:r>
              <a:rPr lang="es-AR" noProof="0"/>
              <a:t>Tercer nivel</a:t>
            </a:r>
          </a:p>
          <a:p>
            <a:pPr lvl="3"/>
            <a:r>
              <a:rPr lang="es-AR" noProof="0"/>
              <a:t>Cuarto nivel</a:t>
            </a:r>
          </a:p>
          <a:p>
            <a:pPr lvl="4"/>
            <a:r>
              <a:rPr lang="es-AR" noProof="0"/>
              <a:t>Quinto nivel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47122B6-1427-48B8-8207-088C61017C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1413" y="849313"/>
            <a:ext cx="4575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E6ACFCD-DDB9-4373-9B81-FBD098EEF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9374188"/>
            <a:ext cx="482600" cy="30162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78E854CA-2854-402E-A63E-944349C81972}" type="slidenum">
              <a:rPr lang="es-AR" altLang="en-US" sz="1400" smtClean="0">
                <a:latin typeface="Book Antiqua" panose="02040602050305030304" pitchFamily="18" charset="0"/>
              </a:rPr>
              <a:pPr algn="r">
                <a:defRPr/>
              </a:pPr>
              <a:t>‹Nº›</a:t>
            </a:fld>
            <a:endParaRPr lang="es-AR" altLang="en-US" sz="140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6ED7C1D0-1A4E-4257-A042-52352A571C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6B2F1515-5DC7-4F55-9338-2C669A2E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 altLang="es-UY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>
            <a:extLst>
              <a:ext uri="{FF2B5EF4-FFF2-40B4-BE49-F238E27FC236}">
                <a16:creationId xmlns:a16="http://schemas.microsoft.com/office/drawing/2014/main" id="{274944A4-F6E7-4C91-AD1A-94947BBAA7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2 Marcador de notas">
            <a:extLst>
              <a:ext uri="{FF2B5EF4-FFF2-40B4-BE49-F238E27FC236}">
                <a16:creationId xmlns:a16="http://schemas.microsoft.com/office/drawing/2014/main" id="{7023077D-7045-42C0-8041-C3DB86BC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 altLang="es-UY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>
            <a:extLst>
              <a:ext uri="{FF2B5EF4-FFF2-40B4-BE49-F238E27FC236}">
                <a16:creationId xmlns:a16="http://schemas.microsoft.com/office/drawing/2014/main" id="{D0D3E8C2-2AC8-4A60-870D-B72A65D84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2 Marcador de notas">
            <a:extLst>
              <a:ext uri="{FF2B5EF4-FFF2-40B4-BE49-F238E27FC236}">
                <a16:creationId xmlns:a16="http://schemas.microsoft.com/office/drawing/2014/main" id="{07173B6E-6ACB-4606-A2B3-FB9FCC5A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 altLang="es-UY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6B74A644-8BF4-4691-B25A-8AA0D15C99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BF20A43F-B587-4CAB-BF4F-85B14D14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 altLang="es-UY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>
            <a:extLst>
              <a:ext uri="{FF2B5EF4-FFF2-40B4-BE49-F238E27FC236}">
                <a16:creationId xmlns:a16="http://schemas.microsoft.com/office/drawing/2014/main" id="{82BF233D-2417-45A9-8061-5C3244E0A0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2 Marcador de notas">
            <a:extLst>
              <a:ext uri="{FF2B5EF4-FFF2-40B4-BE49-F238E27FC236}">
                <a16:creationId xmlns:a16="http://schemas.microsoft.com/office/drawing/2014/main" id="{D7227CC5-25BD-4410-AEC9-0165A3B8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 altLang="es-UY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>
            <a:extLst>
              <a:ext uri="{FF2B5EF4-FFF2-40B4-BE49-F238E27FC236}">
                <a16:creationId xmlns:a16="http://schemas.microsoft.com/office/drawing/2014/main" id="{FFA2A2D8-D43E-4079-9D96-52D8720DB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2 Marcador de notas">
            <a:extLst>
              <a:ext uri="{FF2B5EF4-FFF2-40B4-BE49-F238E27FC236}">
                <a16:creationId xmlns:a16="http://schemas.microsoft.com/office/drawing/2014/main" id="{465E5B1A-CCAE-4141-9DD2-96D0FB93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 altLang="es-UY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BEF55AF4-8A46-4008-AE11-753E7144B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57921202-C8F4-4356-BD36-1B4266A0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 altLang="es-UY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>
            <a:extLst>
              <a:ext uri="{FF2B5EF4-FFF2-40B4-BE49-F238E27FC236}">
                <a16:creationId xmlns:a16="http://schemas.microsoft.com/office/drawing/2014/main" id="{DCB7CAB1-D5F4-443A-AEBD-14BC7C9FD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2 Marcador de notas">
            <a:extLst>
              <a:ext uri="{FF2B5EF4-FFF2-40B4-BE49-F238E27FC236}">
                <a16:creationId xmlns:a16="http://schemas.microsoft.com/office/drawing/2014/main" id="{3D26B227-4828-4BBC-B03F-63E6F13FB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 altLang="es-UY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8E25246D-0F5C-4997-80FF-2F220A863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FCDD8F16-859A-4D34-AAC3-F4139F64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 altLang="es-UY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FD182F19-171D-45AA-A4AA-E7E254467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D5C88684-0904-4761-86B0-67F3145B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UY" altLang="es-U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0BCA20A-3066-4531-AAA3-70FDE1747D95}"/>
              </a:ext>
            </a:extLst>
          </p:cNvPr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4156303-7F2B-4697-9423-13E70803DBE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30 w 5740"/>
                <a:gd name="T1" fmla="*/ 33 h 4316"/>
                <a:gd name="T2" fmla="*/ 0 w 5740"/>
                <a:gd name="T3" fmla="*/ 33 h 4316"/>
                <a:gd name="T4" fmla="*/ 0 w 5740"/>
                <a:gd name="T5" fmla="*/ 0 h 4316"/>
                <a:gd name="T6" fmla="*/ 5830 w 5740"/>
                <a:gd name="T7" fmla="*/ 0 h 4316"/>
                <a:gd name="T8" fmla="*/ 5830 w 5740"/>
                <a:gd name="T9" fmla="*/ 33 h 4316"/>
                <a:gd name="T10" fmla="*/ 5830 w 5740"/>
                <a:gd name="T11" fmla="*/ 33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B572D358-FADE-4913-ADF3-D71CBA4D351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9A3CE355-DF37-48BD-ACA4-EEA7F3AD67C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58" name="Oval 6">
                <a:extLst>
                  <a:ext uri="{FF2B5EF4-FFF2-40B4-BE49-F238E27FC236}">
                    <a16:creationId xmlns:a16="http://schemas.microsoft.com/office/drawing/2014/main" id="{842D341E-0D37-4E18-8454-4F3CA60085F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59" name="Oval 7">
                <a:extLst>
                  <a:ext uri="{FF2B5EF4-FFF2-40B4-BE49-F238E27FC236}">
                    <a16:creationId xmlns:a16="http://schemas.microsoft.com/office/drawing/2014/main" id="{E3EEB614-06A1-4E5A-8BB1-7DD0C459E67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0" name="Oval 8">
                <a:extLst>
                  <a:ext uri="{FF2B5EF4-FFF2-40B4-BE49-F238E27FC236}">
                    <a16:creationId xmlns:a16="http://schemas.microsoft.com/office/drawing/2014/main" id="{A376613D-9869-4A33-8DC9-8C8BA2AD878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1" name="Oval 9">
                <a:extLst>
                  <a:ext uri="{FF2B5EF4-FFF2-40B4-BE49-F238E27FC236}">
                    <a16:creationId xmlns:a16="http://schemas.microsoft.com/office/drawing/2014/main" id="{2D684511-7C71-4151-944E-F172F710DF0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84CBE409-DAC0-4A42-93A8-9B5EE5EEC21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3" name="Freeform 11">
                <a:extLst>
                  <a:ext uri="{FF2B5EF4-FFF2-40B4-BE49-F238E27FC236}">
                    <a16:creationId xmlns:a16="http://schemas.microsoft.com/office/drawing/2014/main" id="{CFEC9C3C-CD32-4784-92D4-D4E751DDB4B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" name="Freeform 12">
                <a:extLst>
                  <a:ext uri="{FF2B5EF4-FFF2-40B4-BE49-F238E27FC236}">
                    <a16:creationId xmlns:a16="http://schemas.microsoft.com/office/drawing/2014/main" id="{7BBD39F8-7C9F-4875-8137-CB6326ED777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5" name="Freeform 13">
                <a:extLst>
                  <a:ext uri="{FF2B5EF4-FFF2-40B4-BE49-F238E27FC236}">
                    <a16:creationId xmlns:a16="http://schemas.microsoft.com/office/drawing/2014/main" id="{203E82C2-1682-45F2-8F8E-F13E7C2BAC6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4C8367DA-1909-423C-A252-06B70EB6C1E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7" name="Oval 15">
                <a:extLst>
                  <a:ext uri="{FF2B5EF4-FFF2-40B4-BE49-F238E27FC236}">
                    <a16:creationId xmlns:a16="http://schemas.microsoft.com/office/drawing/2014/main" id="{66934AF8-9238-48BE-9DF4-8FD32859956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9CA9C64E-85EB-4DA4-AE22-45EDAB326FC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>
                <a:extLst>
                  <a:ext uri="{FF2B5EF4-FFF2-40B4-BE49-F238E27FC236}">
                    <a16:creationId xmlns:a16="http://schemas.microsoft.com/office/drawing/2014/main" id="{F921B029-3D05-4C8E-9766-67D6F510A45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40" name="Oval 18">
                <a:extLst>
                  <a:ext uri="{FF2B5EF4-FFF2-40B4-BE49-F238E27FC236}">
                    <a16:creationId xmlns:a16="http://schemas.microsoft.com/office/drawing/2014/main" id="{15B24A88-C5D7-43C1-9DDE-5CBB4790A50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41" name="Oval 19">
                <a:extLst>
                  <a:ext uri="{FF2B5EF4-FFF2-40B4-BE49-F238E27FC236}">
                    <a16:creationId xmlns:a16="http://schemas.microsoft.com/office/drawing/2014/main" id="{3609B0DA-38A7-441A-9761-F3481C27CBA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42" name="Oval 20">
                <a:extLst>
                  <a:ext uri="{FF2B5EF4-FFF2-40B4-BE49-F238E27FC236}">
                    <a16:creationId xmlns:a16="http://schemas.microsoft.com/office/drawing/2014/main" id="{E1A70A95-3A3F-48B8-ACFE-178A7D07DDC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43" name="Oval 21">
                <a:extLst>
                  <a:ext uri="{FF2B5EF4-FFF2-40B4-BE49-F238E27FC236}">
                    <a16:creationId xmlns:a16="http://schemas.microsoft.com/office/drawing/2014/main" id="{3967DED6-C7BF-4DC2-9456-79456CDC536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44" name="Oval 22">
                <a:extLst>
                  <a:ext uri="{FF2B5EF4-FFF2-40B4-BE49-F238E27FC236}">
                    <a16:creationId xmlns:a16="http://schemas.microsoft.com/office/drawing/2014/main" id="{197F3851-E771-4C9F-A46C-2FA92559172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45" name="Oval 23">
                <a:extLst>
                  <a:ext uri="{FF2B5EF4-FFF2-40B4-BE49-F238E27FC236}">
                    <a16:creationId xmlns:a16="http://schemas.microsoft.com/office/drawing/2014/main" id="{7BE6AC1C-B932-4EDE-B0FC-4FFD5CC4031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46" name="Oval 24">
                <a:extLst>
                  <a:ext uri="{FF2B5EF4-FFF2-40B4-BE49-F238E27FC236}">
                    <a16:creationId xmlns:a16="http://schemas.microsoft.com/office/drawing/2014/main" id="{5CDCAE20-BB46-4B6E-A6DC-E910B71C864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0BFCB700-E7C2-454D-9341-86ECC9682F9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445E8B08-B30D-4EA0-AE6A-E1BF289659C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DF68560-57E4-4731-B0C8-E77CDFED862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FCFCB9F2-82F7-4773-8EB8-F4C8EDB52BA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7531151B-2B8A-425F-827E-D1B51259DA4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DB7E8F8-B628-4B5B-8DFB-3D68C4C9CF7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9855E6B5-8A0C-4157-8A94-FD0736B7535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DCC788EB-1D64-4A82-B946-4CAA4A131E1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51B854E8-67FD-421A-A3D5-ABC5076FB9E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104B0B95-EE83-49F0-ABC5-262A87C134E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</p:grpSp>
        <p:grpSp>
          <p:nvGrpSpPr>
            <p:cNvPr id="8" name="Group 35">
              <a:extLst>
                <a:ext uri="{FF2B5EF4-FFF2-40B4-BE49-F238E27FC236}">
                  <a16:creationId xmlns:a16="http://schemas.microsoft.com/office/drawing/2014/main" id="{1309C633-7617-44F1-85DB-DE812DED0E4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8B173A14-EDAF-44F5-8561-13710531DB3D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57CD3BAF-4EC5-4D76-B571-7C8E70AB625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C604B9BF-A5AB-45A1-8A46-12C4A37E9AC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BF0585AD-6CF1-471D-8CC1-A15478781DE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EFFD279E-C695-4C3E-AA47-1ADC4B508EE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27" name="Freeform 41">
                <a:extLst>
                  <a:ext uri="{FF2B5EF4-FFF2-40B4-BE49-F238E27FC236}">
                    <a16:creationId xmlns:a16="http://schemas.microsoft.com/office/drawing/2014/main" id="{365CBC5D-FF07-4D5F-B795-4E4ACD28D20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28" name="Freeform 42">
                <a:extLst>
                  <a:ext uri="{FF2B5EF4-FFF2-40B4-BE49-F238E27FC236}">
                    <a16:creationId xmlns:a16="http://schemas.microsoft.com/office/drawing/2014/main" id="{BBA17BE7-BE50-4EE0-BD3C-FF87364E826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29" name="Freeform 43">
                <a:extLst>
                  <a:ext uri="{FF2B5EF4-FFF2-40B4-BE49-F238E27FC236}">
                    <a16:creationId xmlns:a16="http://schemas.microsoft.com/office/drawing/2014/main" id="{7245C956-B544-4B1D-B3B8-CE748559A9B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30" name="Freeform 44">
                <a:extLst>
                  <a:ext uri="{FF2B5EF4-FFF2-40B4-BE49-F238E27FC236}">
                    <a16:creationId xmlns:a16="http://schemas.microsoft.com/office/drawing/2014/main" id="{297B5290-38FF-4AEB-B7E9-5D4CC3FA9AA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31" name="Freeform 45">
                <a:extLst>
                  <a:ext uri="{FF2B5EF4-FFF2-40B4-BE49-F238E27FC236}">
                    <a16:creationId xmlns:a16="http://schemas.microsoft.com/office/drawing/2014/main" id="{4C32512C-D11D-45D5-A378-E9E041DE548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15CD27DD-0D88-4FB3-BBC0-C50F1C3A850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33" name="Oval 47">
                <a:extLst>
                  <a:ext uri="{FF2B5EF4-FFF2-40B4-BE49-F238E27FC236}">
                    <a16:creationId xmlns:a16="http://schemas.microsoft.com/office/drawing/2014/main" id="{D09BAA17-9B42-4F45-BA9E-BCC9CE5D551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34" name="Oval 48">
                <a:extLst>
                  <a:ext uri="{FF2B5EF4-FFF2-40B4-BE49-F238E27FC236}">
                    <a16:creationId xmlns:a16="http://schemas.microsoft.com/office/drawing/2014/main" id="{3DD05FFD-1D7C-4504-A976-EF779225B41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35" name="Oval 49">
                <a:extLst>
                  <a:ext uri="{FF2B5EF4-FFF2-40B4-BE49-F238E27FC236}">
                    <a16:creationId xmlns:a16="http://schemas.microsoft.com/office/drawing/2014/main" id="{1E7E0B2C-FB12-4962-821D-C52D5DD79C8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36" name="Oval 50">
                <a:extLst>
                  <a:ext uri="{FF2B5EF4-FFF2-40B4-BE49-F238E27FC236}">
                    <a16:creationId xmlns:a16="http://schemas.microsoft.com/office/drawing/2014/main" id="{0E70A652-0680-4BFB-989F-9678C4A735C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37" name="Oval 51">
                <a:extLst>
                  <a:ext uri="{FF2B5EF4-FFF2-40B4-BE49-F238E27FC236}">
                    <a16:creationId xmlns:a16="http://schemas.microsoft.com/office/drawing/2014/main" id="{7C632342-64F8-426D-A587-D3AE11DBFC9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38" name="Oval 52">
                <a:extLst>
                  <a:ext uri="{FF2B5EF4-FFF2-40B4-BE49-F238E27FC236}">
                    <a16:creationId xmlns:a16="http://schemas.microsoft.com/office/drawing/2014/main" id="{052799C4-CD18-4EEF-A535-8E3376F323B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grpSp>
          <p:nvGrpSpPr>
            <p:cNvPr id="9" name="Group 53">
              <a:extLst>
                <a:ext uri="{FF2B5EF4-FFF2-40B4-BE49-F238E27FC236}">
                  <a16:creationId xmlns:a16="http://schemas.microsoft.com/office/drawing/2014/main" id="{AD906304-A5F9-4285-B184-E6BC1134EAE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>
                <a:extLst>
                  <a:ext uri="{FF2B5EF4-FFF2-40B4-BE49-F238E27FC236}">
                    <a16:creationId xmlns:a16="http://schemas.microsoft.com/office/drawing/2014/main" id="{7583AB0F-C172-4A51-A7F0-505347C83EC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4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4 w 382"/>
                  <a:gd name="T19" fmla="*/ 96 h 96"/>
                  <a:gd name="T20" fmla="*/ 268 w 382"/>
                  <a:gd name="T21" fmla="*/ 90 h 96"/>
                  <a:gd name="T22" fmla="*/ 316 w 382"/>
                  <a:gd name="T23" fmla="*/ 84 h 96"/>
                  <a:gd name="T24" fmla="*/ 357 w 382"/>
                  <a:gd name="T25" fmla="*/ 66 h 96"/>
                  <a:gd name="T26" fmla="*/ 387 w 382"/>
                  <a:gd name="T27" fmla="*/ 42 h 96"/>
                  <a:gd name="T28" fmla="*/ 381 w 382"/>
                  <a:gd name="T29" fmla="*/ 42 h 96"/>
                  <a:gd name="T30" fmla="*/ 351 w 382"/>
                  <a:gd name="T31" fmla="*/ 66 h 96"/>
                  <a:gd name="T32" fmla="*/ 310 w 382"/>
                  <a:gd name="T33" fmla="*/ 78 h 96"/>
                  <a:gd name="T34" fmla="*/ 268 w 382"/>
                  <a:gd name="T35" fmla="*/ 90 h 96"/>
                  <a:gd name="T36" fmla="*/ 214 w 382"/>
                  <a:gd name="T37" fmla="*/ 96 h 96"/>
                  <a:gd name="T38" fmla="*/ 214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1" name="Freeform 55">
                <a:extLst>
                  <a:ext uri="{FF2B5EF4-FFF2-40B4-BE49-F238E27FC236}">
                    <a16:creationId xmlns:a16="http://schemas.microsoft.com/office/drawing/2014/main" id="{EEE9DAED-0DF5-40D9-BB97-D1A9DCF0B48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2" name="Freeform 56">
                <a:extLst>
                  <a:ext uri="{FF2B5EF4-FFF2-40B4-BE49-F238E27FC236}">
                    <a16:creationId xmlns:a16="http://schemas.microsoft.com/office/drawing/2014/main" id="{039541F2-8D6D-4F13-85FB-D349516A19D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3" name="Freeform 57">
                <a:extLst>
                  <a:ext uri="{FF2B5EF4-FFF2-40B4-BE49-F238E27FC236}">
                    <a16:creationId xmlns:a16="http://schemas.microsoft.com/office/drawing/2014/main" id="{5ABE3FB4-53E7-4A65-B02B-AC5683BF286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4" name="Freeform 58">
                <a:extLst>
                  <a:ext uri="{FF2B5EF4-FFF2-40B4-BE49-F238E27FC236}">
                    <a16:creationId xmlns:a16="http://schemas.microsoft.com/office/drawing/2014/main" id="{982E8839-5DE0-4B8D-8FDF-FC70424FA4C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5" name="Freeform 59">
                <a:extLst>
                  <a:ext uri="{FF2B5EF4-FFF2-40B4-BE49-F238E27FC236}">
                    <a16:creationId xmlns:a16="http://schemas.microsoft.com/office/drawing/2014/main" id="{A0904B45-13BD-4966-8415-6357906B7AD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4 w 185"/>
                  <a:gd name="T5" fmla="*/ 36 h 210"/>
                  <a:gd name="T6" fmla="*/ 160 w 185"/>
                  <a:gd name="T7" fmla="*/ 72 h 210"/>
                  <a:gd name="T8" fmla="*/ 166 w 185"/>
                  <a:gd name="T9" fmla="*/ 90 h 210"/>
                  <a:gd name="T10" fmla="*/ 172 w 185"/>
                  <a:gd name="T11" fmla="*/ 114 h 210"/>
                  <a:gd name="T12" fmla="*/ 166 w 185"/>
                  <a:gd name="T13" fmla="*/ 138 h 210"/>
                  <a:gd name="T14" fmla="*/ 154 w 185"/>
                  <a:gd name="T15" fmla="*/ 162 h 210"/>
                  <a:gd name="T16" fmla="*/ 124 w 185"/>
                  <a:gd name="T17" fmla="*/ 180 h 210"/>
                  <a:gd name="T18" fmla="*/ 90 w 185"/>
                  <a:gd name="T19" fmla="*/ 198 h 210"/>
                  <a:gd name="T20" fmla="*/ 101 w 185"/>
                  <a:gd name="T21" fmla="*/ 210 h 210"/>
                  <a:gd name="T22" fmla="*/ 136 w 185"/>
                  <a:gd name="T23" fmla="*/ 192 h 210"/>
                  <a:gd name="T24" fmla="*/ 166 w 185"/>
                  <a:gd name="T25" fmla="*/ 168 h 210"/>
                  <a:gd name="T26" fmla="*/ 184 w 185"/>
                  <a:gd name="T27" fmla="*/ 144 h 210"/>
                  <a:gd name="T28" fmla="*/ 190 w 185"/>
                  <a:gd name="T29" fmla="*/ 114 h 210"/>
                  <a:gd name="T30" fmla="*/ 184 w 185"/>
                  <a:gd name="T31" fmla="*/ 90 h 210"/>
                  <a:gd name="T32" fmla="*/ 178 w 185"/>
                  <a:gd name="T33" fmla="*/ 66 h 210"/>
                  <a:gd name="T34" fmla="*/ 160 w 185"/>
                  <a:gd name="T35" fmla="*/ 48 h 210"/>
                  <a:gd name="T36" fmla="*/ 136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6" name="Freeform 60">
                <a:extLst>
                  <a:ext uri="{FF2B5EF4-FFF2-40B4-BE49-F238E27FC236}">
                    <a16:creationId xmlns:a16="http://schemas.microsoft.com/office/drawing/2014/main" id="{635C7FFE-69DC-4CE9-96E6-821C06586D2F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grpSp>
            <p:nvGrpSpPr>
              <p:cNvPr id="17" name="Group 61">
                <a:extLst>
                  <a:ext uri="{FF2B5EF4-FFF2-40B4-BE49-F238E27FC236}">
                    <a16:creationId xmlns:a16="http://schemas.microsoft.com/office/drawing/2014/main" id="{5E0C0C7A-4C74-4172-81C8-AB1978D019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>
                  <a:extLst>
                    <a:ext uri="{FF2B5EF4-FFF2-40B4-BE49-F238E27FC236}">
                      <a16:creationId xmlns:a16="http://schemas.microsoft.com/office/drawing/2014/main" id="{873E33E4-3C49-4153-9B5F-DA81C9A3647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ES" altLang="en-US"/>
                </a:p>
              </p:txBody>
            </p:sp>
            <p:sp>
              <p:nvSpPr>
                <p:cNvPr id="19" name="Oval 63">
                  <a:extLst>
                    <a:ext uri="{FF2B5EF4-FFF2-40B4-BE49-F238E27FC236}">
                      <a16:creationId xmlns:a16="http://schemas.microsoft.com/office/drawing/2014/main" id="{33A30986-6AAB-41FD-A257-240F47D65A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ES" altLang="en-US"/>
                </a:p>
              </p:txBody>
            </p:sp>
            <p:sp>
              <p:nvSpPr>
                <p:cNvPr id="20" name="Oval 64">
                  <a:extLst>
                    <a:ext uri="{FF2B5EF4-FFF2-40B4-BE49-F238E27FC236}">
                      <a16:creationId xmlns:a16="http://schemas.microsoft.com/office/drawing/2014/main" id="{711D6CFB-0586-467E-AC4C-2AD7B9F2B4C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ES" altLang="en-US"/>
                </a:p>
              </p:txBody>
            </p:sp>
            <p:sp>
              <p:nvSpPr>
                <p:cNvPr id="21" name="Oval 65">
                  <a:extLst>
                    <a:ext uri="{FF2B5EF4-FFF2-40B4-BE49-F238E27FC236}">
                      <a16:creationId xmlns:a16="http://schemas.microsoft.com/office/drawing/2014/main" id="{33C6CCA9-4F49-489C-B56E-25B80513AC8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ES" altLang="en-US"/>
                </a:p>
              </p:txBody>
            </p:sp>
          </p:grpSp>
        </p:grpSp>
      </p:grpSp>
      <p:sp>
        <p:nvSpPr>
          <p:cNvPr id="6560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_tradnl"/>
              <a:t>Haga clic para cambiar el estilo de título	</a:t>
            </a:r>
          </a:p>
        </p:txBody>
      </p:sp>
      <p:sp>
        <p:nvSpPr>
          <p:cNvPr id="6560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874793F1-02AA-4806-B84C-FA958C6CA9F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42822920-47A8-4B23-A042-D8A1481A9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FAA1CA7F-1F4D-482C-A7B9-A67FB9626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E3924F-72E4-497B-BE17-44AFCF5C2F4F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297084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042F2D9B-20D6-4F1E-92AA-DA706795C4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4C0999DB-01D3-4D88-B9E7-34099B0AA6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227EAFD1-2D32-42F5-8C38-075D7AD593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F15C9-AF9E-44AD-AA74-C42164ECC3A7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342023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C23ABC10-86D8-4B77-8846-A8EE0950A0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91D7D13F-EAB5-4A0E-A3D8-3C1F62A50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2937B355-11DA-4510-B927-4C5BA3912C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46329-7C23-4285-AAEC-75F164B6276C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216066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15247A8A-2FBE-4F84-871C-E20A8896BF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C80CB3CF-1F80-4FDA-97CC-4AEB675CD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40BAE670-A1BA-4017-8142-7D25DAAAC4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11163-90B4-4E7E-8C47-6D01B2E5FBC2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17788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C23002D8-625B-46A4-9B21-1E35D43EB8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D77AED5B-26C7-44C4-AE7A-29457A838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E357C28B-598C-4A71-992F-44604BA9A0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2C877-A875-414E-9F62-5BCC0F5F3BFC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7463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9C65F68B-6DD9-4FCD-94B8-3273ADD0C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27553E0C-01DA-4C55-B16B-630265FF9F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EAFC45D7-338A-43BE-B43E-FD59540F4F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4640B-6486-434E-860F-26398E134756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281008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E10017F7-CFCF-4010-AFEA-C459791B0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00889476-19A6-4D2E-AAAB-FC9841ACB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CA262437-1A2C-4BFB-A449-5926B8DEF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4C35D-0C6C-4615-A93F-45EB1D0AAFD6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211436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1070B3D9-D193-4AB6-9756-CA029D1A4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id="{E5224275-0AB4-44F5-AD1F-7303A567F9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71">
            <a:extLst>
              <a:ext uri="{FF2B5EF4-FFF2-40B4-BE49-F238E27FC236}">
                <a16:creationId xmlns:a16="http://schemas.microsoft.com/office/drawing/2014/main" id="{84AF0F95-AE2B-4882-8F9E-4BC192E88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FFF73-9FCC-4625-A989-49C63110C927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342747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22449CB9-AF28-4715-B759-802D78905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E1B572F1-2CF4-4B2F-93F9-5E3C9384A3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A9ADA359-8136-4BA6-B6AE-CF68DC452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1573E-30E9-4F69-AFC3-76305AAE3377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277003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>
            <a:extLst>
              <a:ext uri="{FF2B5EF4-FFF2-40B4-BE49-F238E27FC236}">
                <a16:creationId xmlns:a16="http://schemas.microsoft.com/office/drawing/2014/main" id="{BD365C9F-FDF6-4815-86AF-C0D3366BD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7DC97CEB-9198-4614-BCEE-94D372A842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71">
            <a:extLst>
              <a:ext uri="{FF2B5EF4-FFF2-40B4-BE49-F238E27FC236}">
                <a16:creationId xmlns:a16="http://schemas.microsoft.com/office/drawing/2014/main" id="{3FD3F966-362C-4427-B9C9-46260856F8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8626E-8120-4CF3-B4D3-E3BB67CB69B8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388759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2E17921F-C26F-484C-962F-99124F2C6F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4BEA39DA-F4F7-421E-A74C-5767EEEFF7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D840546E-560F-4DE0-B4B8-4DA700749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B32F4-C7C3-4CCF-ABF1-3D1FEE7350F9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421629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EC5ACF3E-B90B-4633-9CA4-7AE86FBB1E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0C6F2349-03F4-4D3D-996E-F6637C787B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0AE13C1C-B90B-4D57-A337-BD94AA16C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337D2-C86C-4B0A-9C1B-6DD7BD3B64E4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  <p:extLst>
      <p:ext uri="{BB962C8B-B14F-4D97-AF65-F5344CB8AC3E}">
        <p14:creationId xmlns:p14="http://schemas.microsoft.com/office/powerpoint/2010/main" val="252434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reeform 2">
            <a:extLst>
              <a:ext uri="{FF2B5EF4-FFF2-40B4-BE49-F238E27FC236}">
                <a16:creationId xmlns:a16="http://schemas.microsoft.com/office/drawing/2014/main" id="{5A485BCA-6A9A-4E60-82C5-0AEE37C30AA0}"/>
              </a:ext>
            </a:extLst>
          </p:cNvPr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s-ES">
              <a:latin typeface="Arial" charset="0"/>
            </a:endParaRP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D316FCAE-FD9C-453C-9697-7797F2304012}"/>
              </a:ext>
            </a:extLst>
          </p:cNvPr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1033" name="Freeform 4">
              <a:extLst>
                <a:ext uri="{FF2B5EF4-FFF2-40B4-BE49-F238E27FC236}">
                  <a16:creationId xmlns:a16="http://schemas.microsoft.com/office/drawing/2014/main" id="{A2C3A5E1-C4FE-4738-AC5C-08106496AA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830 w 5740"/>
                <a:gd name="T1" fmla="*/ 33 h 4316"/>
                <a:gd name="T2" fmla="*/ 0 w 5740"/>
                <a:gd name="T3" fmla="*/ 33 h 4316"/>
                <a:gd name="T4" fmla="*/ 0 w 5740"/>
                <a:gd name="T5" fmla="*/ 0 h 4316"/>
                <a:gd name="T6" fmla="*/ 5830 w 5740"/>
                <a:gd name="T7" fmla="*/ 0 h 4316"/>
                <a:gd name="T8" fmla="*/ 5830 w 5740"/>
                <a:gd name="T9" fmla="*/ 33 h 4316"/>
                <a:gd name="T10" fmla="*/ 5830 w 5740"/>
                <a:gd name="T11" fmla="*/ 33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UY"/>
            </a:p>
          </p:txBody>
        </p:sp>
        <p:grpSp>
          <p:nvGrpSpPr>
            <p:cNvPr id="1034" name="Group 5">
              <a:extLst>
                <a:ext uri="{FF2B5EF4-FFF2-40B4-BE49-F238E27FC236}">
                  <a16:creationId xmlns:a16="http://schemas.microsoft.com/office/drawing/2014/main" id="{5D3A4EAE-A542-4321-917A-F86D792CA70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64518" name="Oval 6">
                <a:extLst>
                  <a:ext uri="{FF2B5EF4-FFF2-40B4-BE49-F238E27FC236}">
                    <a16:creationId xmlns:a16="http://schemas.microsoft.com/office/drawing/2014/main" id="{3C678933-6532-47A0-B380-0AB850BDD3C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19" name="Oval 7">
                <a:extLst>
                  <a:ext uri="{FF2B5EF4-FFF2-40B4-BE49-F238E27FC236}">
                    <a16:creationId xmlns:a16="http://schemas.microsoft.com/office/drawing/2014/main" id="{E6F00641-C33E-4157-9736-1D36B636610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20" name="Oval 8">
                <a:extLst>
                  <a:ext uri="{FF2B5EF4-FFF2-40B4-BE49-F238E27FC236}">
                    <a16:creationId xmlns:a16="http://schemas.microsoft.com/office/drawing/2014/main" id="{1EF6AFE1-D808-48B9-B24A-9336EA82729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21" name="Oval 9">
                <a:extLst>
                  <a:ext uri="{FF2B5EF4-FFF2-40B4-BE49-F238E27FC236}">
                    <a16:creationId xmlns:a16="http://schemas.microsoft.com/office/drawing/2014/main" id="{C18B2ABC-A17E-4977-BC84-2685E071D0D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22" name="Oval 10">
                <a:extLst>
                  <a:ext uri="{FF2B5EF4-FFF2-40B4-BE49-F238E27FC236}">
                    <a16:creationId xmlns:a16="http://schemas.microsoft.com/office/drawing/2014/main" id="{E3640154-A997-4AFD-A252-A1FE36C8183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23" name="Freeform 11">
                <a:extLst>
                  <a:ext uri="{FF2B5EF4-FFF2-40B4-BE49-F238E27FC236}">
                    <a16:creationId xmlns:a16="http://schemas.microsoft.com/office/drawing/2014/main" id="{99B9E558-E2CC-4B8F-9514-22BCADF1992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24" name="Freeform 12">
                <a:extLst>
                  <a:ext uri="{FF2B5EF4-FFF2-40B4-BE49-F238E27FC236}">
                    <a16:creationId xmlns:a16="http://schemas.microsoft.com/office/drawing/2014/main" id="{7C345944-B6B6-44A0-8F03-14FAC14CA76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25" name="Freeform 13">
                <a:extLst>
                  <a:ext uri="{FF2B5EF4-FFF2-40B4-BE49-F238E27FC236}">
                    <a16:creationId xmlns:a16="http://schemas.microsoft.com/office/drawing/2014/main" id="{0E2F88DF-F635-40B1-9E08-7A210A182FC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26" name="Freeform 14">
                <a:extLst>
                  <a:ext uri="{FF2B5EF4-FFF2-40B4-BE49-F238E27FC236}">
                    <a16:creationId xmlns:a16="http://schemas.microsoft.com/office/drawing/2014/main" id="{00AC3914-DA3A-4724-B92F-1813B093AF3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27" name="Freeform 15">
                <a:extLst>
                  <a:ext uri="{FF2B5EF4-FFF2-40B4-BE49-F238E27FC236}">
                    <a16:creationId xmlns:a16="http://schemas.microsoft.com/office/drawing/2014/main" id="{9C4F07D4-B38A-47CF-A860-FE3D6BD877B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28" name="Oval 16">
                <a:extLst>
                  <a:ext uri="{FF2B5EF4-FFF2-40B4-BE49-F238E27FC236}">
                    <a16:creationId xmlns:a16="http://schemas.microsoft.com/office/drawing/2014/main" id="{3D33C9DF-CC9C-4E90-93E8-70D62C163FE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grpSp>
          <p:nvGrpSpPr>
            <p:cNvPr id="1035" name="Group 17">
              <a:extLst>
                <a:ext uri="{FF2B5EF4-FFF2-40B4-BE49-F238E27FC236}">
                  <a16:creationId xmlns:a16="http://schemas.microsoft.com/office/drawing/2014/main" id="{046CEF49-FDCF-429E-BA5F-710CBD91B20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64530" name="Oval 18">
                <a:extLst>
                  <a:ext uri="{FF2B5EF4-FFF2-40B4-BE49-F238E27FC236}">
                    <a16:creationId xmlns:a16="http://schemas.microsoft.com/office/drawing/2014/main" id="{921C96FC-F03F-4E6B-9EB6-297D3E652BD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31" name="Oval 19">
                <a:extLst>
                  <a:ext uri="{FF2B5EF4-FFF2-40B4-BE49-F238E27FC236}">
                    <a16:creationId xmlns:a16="http://schemas.microsoft.com/office/drawing/2014/main" id="{67C0583D-EC0E-4230-92B3-91110B9F190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32" name="Oval 20">
                <a:extLst>
                  <a:ext uri="{FF2B5EF4-FFF2-40B4-BE49-F238E27FC236}">
                    <a16:creationId xmlns:a16="http://schemas.microsoft.com/office/drawing/2014/main" id="{88790568-53F4-4CD7-A5C6-A33CA7BB15C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33" name="Oval 21">
                <a:extLst>
                  <a:ext uri="{FF2B5EF4-FFF2-40B4-BE49-F238E27FC236}">
                    <a16:creationId xmlns:a16="http://schemas.microsoft.com/office/drawing/2014/main" id="{471AB612-1785-4AF3-92EE-C5B36BE8C0E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34" name="Oval 22">
                <a:extLst>
                  <a:ext uri="{FF2B5EF4-FFF2-40B4-BE49-F238E27FC236}">
                    <a16:creationId xmlns:a16="http://schemas.microsoft.com/office/drawing/2014/main" id="{C13471C1-B3BF-4BC3-8EA8-B48F5C0239B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35" name="Oval 23">
                <a:extLst>
                  <a:ext uri="{FF2B5EF4-FFF2-40B4-BE49-F238E27FC236}">
                    <a16:creationId xmlns:a16="http://schemas.microsoft.com/office/drawing/2014/main" id="{985F9C90-BDDE-46AB-B530-BECEEDA7959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36" name="Oval 24">
                <a:extLst>
                  <a:ext uri="{FF2B5EF4-FFF2-40B4-BE49-F238E27FC236}">
                    <a16:creationId xmlns:a16="http://schemas.microsoft.com/office/drawing/2014/main" id="{833710E5-B0A5-4246-BB93-5EF7F063D31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37" name="Oval 25">
                <a:extLst>
                  <a:ext uri="{FF2B5EF4-FFF2-40B4-BE49-F238E27FC236}">
                    <a16:creationId xmlns:a16="http://schemas.microsoft.com/office/drawing/2014/main" id="{12E1961E-D729-4628-BED6-ED32D466E9B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38" name="Freeform 26">
                <a:extLst>
                  <a:ext uri="{FF2B5EF4-FFF2-40B4-BE49-F238E27FC236}">
                    <a16:creationId xmlns:a16="http://schemas.microsoft.com/office/drawing/2014/main" id="{F555CFC2-3006-47F6-8209-1356074D2B0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39" name="Freeform 27">
                <a:extLst>
                  <a:ext uri="{FF2B5EF4-FFF2-40B4-BE49-F238E27FC236}">
                    <a16:creationId xmlns:a16="http://schemas.microsoft.com/office/drawing/2014/main" id="{D8109B59-8169-40D6-8EF2-D5239B95991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40" name="Freeform 28">
                <a:extLst>
                  <a:ext uri="{FF2B5EF4-FFF2-40B4-BE49-F238E27FC236}">
                    <a16:creationId xmlns:a16="http://schemas.microsoft.com/office/drawing/2014/main" id="{BBE03513-6DF8-4BAC-83AE-E01FF84BD9A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41" name="Freeform 29">
                <a:extLst>
                  <a:ext uri="{FF2B5EF4-FFF2-40B4-BE49-F238E27FC236}">
                    <a16:creationId xmlns:a16="http://schemas.microsoft.com/office/drawing/2014/main" id="{72F58E0A-3666-4537-8A59-2F101E0AC51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079" name="Freeform 30">
                <a:extLst>
                  <a:ext uri="{FF2B5EF4-FFF2-40B4-BE49-F238E27FC236}">
                    <a16:creationId xmlns:a16="http://schemas.microsoft.com/office/drawing/2014/main" id="{56A0FF41-E1A4-4D96-9438-81499452C4A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080" name="Freeform 31">
                <a:extLst>
                  <a:ext uri="{FF2B5EF4-FFF2-40B4-BE49-F238E27FC236}">
                    <a16:creationId xmlns:a16="http://schemas.microsoft.com/office/drawing/2014/main" id="{49FC2E67-9C92-46DD-A5E2-0C1608B85C8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64544" name="Freeform 32">
                <a:extLst>
                  <a:ext uri="{FF2B5EF4-FFF2-40B4-BE49-F238E27FC236}">
                    <a16:creationId xmlns:a16="http://schemas.microsoft.com/office/drawing/2014/main" id="{AD4302F3-2E87-4FC9-A2B3-E0DB7DC78D5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45" name="Freeform 33">
                <a:extLst>
                  <a:ext uri="{FF2B5EF4-FFF2-40B4-BE49-F238E27FC236}">
                    <a16:creationId xmlns:a16="http://schemas.microsoft.com/office/drawing/2014/main" id="{21F96506-5C9B-4C44-839C-AB9B2549009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46" name="Freeform 34">
                <a:extLst>
                  <a:ext uri="{FF2B5EF4-FFF2-40B4-BE49-F238E27FC236}">
                    <a16:creationId xmlns:a16="http://schemas.microsoft.com/office/drawing/2014/main" id="{7E0EAA43-EC6B-4857-939D-ED79CD9FF41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084" name="Freeform 35">
                <a:extLst>
                  <a:ext uri="{FF2B5EF4-FFF2-40B4-BE49-F238E27FC236}">
                    <a16:creationId xmlns:a16="http://schemas.microsoft.com/office/drawing/2014/main" id="{D61B6E64-457F-4442-8511-AB1BF8E7F7B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</p:grpSp>
        <p:grpSp>
          <p:nvGrpSpPr>
            <p:cNvPr id="1036" name="Group 36">
              <a:extLst>
                <a:ext uri="{FF2B5EF4-FFF2-40B4-BE49-F238E27FC236}">
                  <a16:creationId xmlns:a16="http://schemas.microsoft.com/office/drawing/2014/main" id="{DA28CC76-2A88-4151-9728-23508A508A8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64549" name="Freeform 37">
                <a:extLst>
                  <a:ext uri="{FF2B5EF4-FFF2-40B4-BE49-F238E27FC236}">
                    <a16:creationId xmlns:a16="http://schemas.microsoft.com/office/drawing/2014/main" id="{C3633E34-82BC-4215-9FD9-CB1B6D7D633A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50" name="Freeform 38">
                <a:extLst>
                  <a:ext uri="{FF2B5EF4-FFF2-40B4-BE49-F238E27FC236}">
                    <a16:creationId xmlns:a16="http://schemas.microsoft.com/office/drawing/2014/main" id="{877C721F-D79E-44FD-9133-4EDC73FC3DA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51" name="Freeform 39">
                <a:extLst>
                  <a:ext uri="{FF2B5EF4-FFF2-40B4-BE49-F238E27FC236}">
                    <a16:creationId xmlns:a16="http://schemas.microsoft.com/office/drawing/2014/main" id="{EA6B8DE1-0AA0-4401-A1CB-80335DB33A8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52" name="Freeform 40">
                <a:extLst>
                  <a:ext uri="{FF2B5EF4-FFF2-40B4-BE49-F238E27FC236}">
                    <a16:creationId xmlns:a16="http://schemas.microsoft.com/office/drawing/2014/main" id="{EBBFA0B8-DAE9-421C-9393-40E3612C723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53" name="Freeform 41">
                <a:extLst>
                  <a:ext uri="{FF2B5EF4-FFF2-40B4-BE49-F238E27FC236}">
                    <a16:creationId xmlns:a16="http://schemas.microsoft.com/office/drawing/2014/main" id="{A770AB68-FB86-437D-9B97-1D8640EE101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54" name="Freeform 42">
                <a:extLst>
                  <a:ext uri="{FF2B5EF4-FFF2-40B4-BE49-F238E27FC236}">
                    <a16:creationId xmlns:a16="http://schemas.microsoft.com/office/drawing/2014/main" id="{4FC75B5A-D9B8-4208-BE48-644553460E3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55" name="Freeform 43">
                <a:extLst>
                  <a:ext uri="{FF2B5EF4-FFF2-40B4-BE49-F238E27FC236}">
                    <a16:creationId xmlns:a16="http://schemas.microsoft.com/office/drawing/2014/main" id="{622DA2F4-AA13-41EA-B3ED-2CAF08A9AD7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1057" name="Freeform 44">
                <a:extLst>
                  <a:ext uri="{FF2B5EF4-FFF2-40B4-BE49-F238E27FC236}">
                    <a16:creationId xmlns:a16="http://schemas.microsoft.com/office/drawing/2014/main" id="{F5C956BF-CF04-4FAD-ACE0-7DCE31E067F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64557" name="Freeform 45">
                <a:extLst>
                  <a:ext uri="{FF2B5EF4-FFF2-40B4-BE49-F238E27FC236}">
                    <a16:creationId xmlns:a16="http://schemas.microsoft.com/office/drawing/2014/main" id="{02B3A351-1583-46D3-8A8D-54C41D671CF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58" name="Freeform 46">
                <a:extLst>
                  <a:ext uri="{FF2B5EF4-FFF2-40B4-BE49-F238E27FC236}">
                    <a16:creationId xmlns:a16="http://schemas.microsoft.com/office/drawing/2014/main" id="{609006C3-5DF2-4431-B16E-90ACDEABFDB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59" name="Freeform 47">
                <a:extLst>
                  <a:ext uri="{FF2B5EF4-FFF2-40B4-BE49-F238E27FC236}">
                    <a16:creationId xmlns:a16="http://schemas.microsoft.com/office/drawing/2014/main" id="{AE0C60FF-3CA5-4DC2-A522-6177596B5F4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60" name="Oval 48">
                <a:extLst>
                  <a:ext uri="{FF2B5EF4-FFF2-40B4-BE49-F238E27FC236}">
                    <a16:creationId xmlns:a16="http://schemas.microsoft.com/office/drawing/2014/main" id="{9332A77D-53CF-418E-B982-2F325A19454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61" name="Oval 49">
                <a:extLst>
                  <a:ext uri="{FF2B5EF4-FFF2-40B4-BE49-F238E27FC236}">
                    <a16:creationId xmlns:a16="http://schemas.microsoft.com/office/drawing/2014/main" id="{5F4B57AC-7D24-408B-A90D-D3689917BF2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62" name="Oval 50">
                <a:extLst>
                  <a:ext uri="{FF2B5EF4-FFF2-40B4-BE49-F238E27FC236}">
                    <a16:creationId xmlns:a16="http://schemas.microsoft.com/office/drawing/2014/main" id="{5918A852-4C08-41E3-B493-9AAA7FA7B2EA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63" name="Oval 51">
                <a:extLst>
                  <a:ext uri="{FF2B5EF4-FFF2-40B4-BE49-F238E27FC236}">
                    <a16:creationId xmlns:a16="http://schemas.microsoft.com/office/drawing/2014/main" id="{384C3C54-5C1B-483A-9E18-DD801F0A553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64" name="Oval 52">
                <a:extLst>
                  <a:ext uri="{FF2B5EF4-FFF2-40B4-BE49-F238E27FC236}">
                    <a16:creationId xmlns:a16="http://schemas.microsoft.com/office/drawing/2014/main" id="{90B79B68-4FF3-49AF-9070-BAEEA2FEADB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  <p:sp>
            <p:nvSpPr>
              <p:cNvPr id="64565" name="Oval 53">
                <a:extLst>
                  <a:ext uri="{FF2B5EF4-FFF2-40B4-BE49-F238E27FC236}">
                    <a16:creationId xmlns:a16="http://schemas.microsoft.com/office/drawing/2014/main" id="{ABED29D5-FDC6-4D1E-82E8-06D630F68EC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s-ES">
                  <a:latin typeface="Arial" charset="0"/>
                </a:endParaRPr>
              </a:p>
            </p:txBody>
          </p:sp>
        </p:grpSp>
        <p:grpSp>
          <p:nvGrpSpPr>
            <p:cNvPr id="1037" name="Group 54">
              <a:extLst>
                <a:ext uri="{FF2B5EF4-FFF2-40B4-BE49-F238E27FC236}">
                  <a16:creationId xmlns:a16="http://schemas.microsoft.com/office/drawing/2014/main" id="{DB5C4305-1400-4868-A113-DB40E37BEC4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38" name="Freeform 55">
                <a:extLst>
                  <a:ext uri="{FF2B5EF4-FFF2-40B4-BE49-F238E27FC236}">
                    <a16:creationId xmlns:a16="http://schemas.microsoft.com/office/drawing/2014/main" id="{F3D422CE-1E12-4EAA-80EE-2F63CDF1C8B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14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14 w 382"/>
                  <a:gd name="T19" fmla="*/ 96 h 96"/>
                  <a:gd name="T20" fmla="*/ 268 w 382"/>
                  <a:gd name="T21" fmla="*/ 90 h 96"/>
                  <a:gd name="T22" fmla="*/ 316 w 382"/>
                  <a:gd name="T23" fmla="*/ 84 h 96"/>
                  <a:gd name="T24" fmla="*/ 357 w 382"/>
                  <a:gd name="T25" fmla="*/ 66 h 96"/>
                  <a:gd name="T26" fmla="*/ 387 w 382"/>
                  <a:gd name="T27" fmla="*/ 42 h 96"/>
                  <a:gd name="T28" fmla="*/ 381 w 382"/>
                  <a:gd name="T29" fmla="*/ 42 h 96"/>
                  <a:gd name="T30" fmla="*/ 351 w 382"/>
                  <a:gd name="T31" fmla="*/ 66 h 96"/>
                  <a:gd name="T32" fmla="*/ 310 w 382"/>
                  <a:gd name="T33" fmla="*/ 78 h 96"/>
                  <a:gd name="T34" fmla="*/ 268 w 382"/>
                  <a:gd name="T35" fmla="*/ 90 h 96"/>
                  <a:gd name="T36" fmla="*/ 214 w 382"/>
                  <a:gd name="T37" fmla="*/ 96 h 96"/>
                  <a:gd name="T38" fmla="*/ 214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039" name="Freeform 56">
                <a:extLst>
                  <a:ext uri="{FF2B5EF4-FFF2-40B4-BE49-F238E27FC236}">
                    <a16:creationId xmlns:a16="http://schemas.microsoft.com/office/drawing/2014/main" id="{77D54CCC-68AC-4166-9954-17EDCDF7C86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040" name="Freeform 57">
                <a:extLst>
                  <a:ext uri="{FF2B5EF4-FFF2-40B4-BE49-F238E27FC236}">
                    <a16:creationId xmlns:a16="http://schemas.microsoft.com/office/drawing/2014/main" id="{7583A45D-7998-40C2-97DF-A6F241E04BD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041" name="Freeform 58">
                <a:extLst>
                  <a:ext uri="{FF2B5EF4-FFF2-40B4-BE49-F238E27FC236}">
                    <a16:creationId xmlns:a16="http://schemas.microsoft.com/office/drawing/2014/main" id="{C3CA0809-77C8-4908-A99A-A899B9F286F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042" name="Freeform 59">
                <a:extLst>
                  <a:ext uri="{FF2B5EF4-FFF2-40B4-BE49-F238E27FC236}">
                    <a16:creationId xmlns:a16="http://schemas.microsoft.com/office/drawing/2014/main" id="{E3117C4B-4DDA-4710-88A2-E26C93E9C17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043" name="Freeform 60">
                <a:extLst>
                  <a:ext uri="{FF2B5EF4-FFF2-40B4-BE49-F238E27FC236}">
                    <a16:creationId xmlns:a16="http://schemas.microsoft.com/office/drawing/2014/main" id="{3FB71603-768D-446A-8D2F-8618FE4A7AF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24 w 185"/>
                  <a:gd name="T5" fmla="*/ 36 h 210"/>
                  <a:gd name="T6" fmla="*/ 160 w 185"/>
                  <a:gd name="T7" fmla="*/ 72 h 210"/>
                  <a:gd name="T8" fmla="*/ 166 w 185"/>
                  <a:gd name="T9" fmla="*/ 90 h 210"/>
                  <a:gd name="T10" fmla="*/ 172 w 185"/>
                  <a:gd name="T11" fmla="*/ 114 h 210"/>
                  <a:gd name="T12" fmla="*/ 166 w 185"/>
                  <a:gd name="T13" fmla="*/ 138 h 210"/>
                  <a:gd name="T14" fmla="*/ 154 w 185"/>
                  <a:gd name="T15" fmla="*/ 162 h 210"/>
                  <a:gd name="T16" fmla="*/ 124 w 185"/>
                  <a:gd name="T17" fmla="*/ 180 h 210"/>
                  <a:gd name="T18" fmla="*/ 90 w 185"/>
                  <a:gd name="T19" fmla="*/ 198 h 210"/>
                  <a:gd name="T20" fmla="*/ 101 w 185"/>
                  <a:gd name="T21" fmla="*/ 210 h 210"/>
                  <a:gd name="T22" fmla="*/ 136 w 185"/>
                  <a:gd name="T23" fmla="*/ 192 h 210"/>
                  <a:gd name="T24" fmla="*/ 166 w 185"/>
                  <a:gd name="T25" fmla="*/ 168 h 210"/>
                  <a:gd name="T26" fmla="*/ 184 w 185"/>
                  <a:gd name="T27" fmla="*/ 144 h 210"/>
                  <a:gd name="T28" fmla="*/ 190 w 185"/>
                  <a:gd name="T29" fmla="*/ 114 h 210"/>
                  <a:gd name="T30" fmla="*/ 184 w 185"/>
                  <a:gd name="T31" fmla="*/ 90 h 210"/>
                  <a:gd name="T32" fmla="*/ 178 w 185"/>
                  <a:gd name="T33" fmla="*/ 66 h 210"/>
                  <a:gd name="T34" fmla="*/ 160 w 185"/>
                  <a:gd name="T35" fmla="*/ 48 h 210"/>
                  <a:gd name="T36" fmla="*/ 136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sp>
            <p:nvSpPr>
              <p:cNvPr id="1044" name="Freeform 61">
                <a:extLst>
                  <a:ext uri="{FF2B5EF4-FFF2-40B4-BE49-F238E27FC236}">
                    <a16:creationId xmlns:a16="http://schemas.microsoft.com/office/drawing/2014/main" id="{2E1832CA-9567-41F8-824D-53AAC83B88D5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UY"/>
              </a:p>
            </p:txBody>
          </p:sp>
          <p:grpSp>
            <p:nvGrpSpPr>
              <p:cNvPr id="1045" name="Group 62">
                <a:extLst>
                  <a:ext uri="{FF2B5EF4-FFF2-40B4-BE49-F238E27FC236}">
                    <a16:creationId xmlns:a16="http://schemas.microsoft.com/office/drawing/2014/main" id="{C7C25A5D-EC54-4D75-A5E8-FAB09E6349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46" name="Oval 63">
                  <a:extLst>
                    <a:ext uri="{FF2B5EF4-FFF2-40B4-BE49-F238E27FC236}">
                      <a16:creationId xmlns:a16="http://schemas.microsoft.com/office/drawing/2014/main" id="{8072A007-78E8-4190-A4BD-B5B37A838A8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ES" altLang="en-US"/>
                </a:p>
              </p:txBody>
            </p:sp>
            <p:sp>
              <p:nvSpPr>
                <p:cNvPr id="1047" name="Oval 64">
                  <a:extLst>
                    <a:ext uri="{FF2B5EF4-FFF2-40B4-BE49-F238E27FC236}">
                      <a16:creationId xmlns:a16="http://schemas.microsoft.com/office/drawing/2014/main" id="{F03F6093-63AD-4FBD-9D27-6F255DDA197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ES" altLang="en-US"/>
                </a:p>
              </p:txBody>
            </p:sp>
            <p:sp>
              <p:nvSpPr>
                <p:cNvPr id="1048" name="Oval 65">
                  <a:extLst>
                    <a:ext uri="{FF2B5EF4-FFF2-40B4-BE49-F238E27FC236}">
                      <a16:creationId xmlns:a16="http://schemas.microsoft.com/office/drawing/2014/main" id="{A55568A1-77D4-49F2-A349-F5CBF3E6BA0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ES" altLang="en-US"/>
                </a:p>
              </p:txBody>
            </p:sp>
            <p:sp>
              <p:nvSpPr>
                <p:cNvPr id="1049" name="Oval 66">
                  <a:extLst>
                    <a:ext uri="{FF2B5EF4-FFF2-40B4-BE49-F238E27FC236}">
                      <a16:creationId xmlns:a16="http://schemas.microsoft.com/office/drawing/2014/main" id="{5D36A308-AF48-4FFC-8A65-9CD734A393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defRPr/>
                  </a:pPr>
                  <a:endParaRPr lang="es-ES" altLang="en-US"/>
                </a:p>
              </p:txBody>
            </p:sp>
          </p:grpSp>
        </p:grpSp>
      </p:grpSp>
      <p:sp>
        <p:nvSpPr>
          <p:cNvPr id="64579" name="Rectangle 67">
            <a:extLst>
              <a:ext uri="{FF2B5EF4-FFF2-40B4-BE49-F238E27FC236}">
                <a16:creationId xmlns:a16="http://schemas.microsoft.com/office/drawing/2014/main" id="{B61B5A6E-43D2-442F-B128-E4C6EAC8A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cambiar el estilo de título	</a:t>
            </a:r>
          </a:p>
        </p:txBody>
      </p:sp>
      <p:sp>
        <p:nvSpPr>
          <p:cNvPr id="64580" name="Rectangle 68">
            <a:extLst>
              <a:ext uri="{FF2B5EF4-FFF2-40B4-BE49-F238E27FC236}">
                <a16:creationId xmlns:a16="http://schemas.microsoft.com/office/drawing/2014/main" id="{63364343-6EFA-4FA2-AC9C-149B99B9C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4581" name="Rectangle 69">
            <a:extLst>
              <a:ext uri="{FF2B5EF4-FFF2-40B4-BE49-F238E27FC236}">
                <a16:creationId xmlns:a16="http://schemas.microsoft.com/office/drawing/2014/main" id="{CE9BA73C-9039-4009-9568-707E5E24B1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4582" name="Rectangle 70">
            <a:extLst>
              <a:ext uri="{FF2B5EF4-FFF2-40B4-BE49-F238E27FC236}">
                <a16:creationId xmlns:a16="http://schemas.microsoft.com/office/drawing/2014/main" id="{10EB691F-3671-4B33-A004-48B99408B5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4583" name="Rectangle 71">
            <a:extLst>
              <a:ext uri="{FF2B5EF4-FFF2-40B4-BE49-F238E27FC236}">
                <a16:creationId xmlns:a16="http://schemas.microsoft.com/office/drawing/2014/main" id="{DF142D28-71D3-4616-9DED-08AD9207FA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D25EE31F-DBD8-4CB5-A034-C3BFA8DF1FA5}" type="slidenum">
              <a:rPr lang="es-ES_tradnl" altLang="en-US"/>
              <a:pPr>
                <a:defRPr/>
              </a:pPr>
              <a:t>‹Nº›</a:t>
            </a:fld>
            <a:endParaRPr lang="es-ES_tradnl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7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auro.Nacimento@fi365.ort.edu.u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ulas.ort.edu.u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estion.ort.edu.uy/" TargetMode="External"/><Relationship Id="rId4" Type="http://schemas.openxmlformats.org/officeDocument/2006/relationships/hyperlink" Target="http://biblio.ort.edu.uy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24169AC-4981-4FAC-9970-EC6F336488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 lIns="90488" tIns="44450" rIns="90488" bIns="44450" anchor="ctr" anchorCtr="0"/>
          <a:lstStyle/>
          <a:p>
            <a:pPr eaLnBrk="1" hangingPunct="1">
              <a:defRPr/>
            </a:pPr>
            <a:r>
              <a:rPr lang="es-AR" sz="4800" dirty="0"/>
              <a:t>Analista en Tecnologías de la Información/Analista Programador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B3EE9C5-0EA7-4189-A112-DB3E3E6429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03350" y="4581525"/>
            <a:ext cx="6400800" cy="1752600"/>
          </a:xfrm>
        </p:spPr>
        <p:txBody>
          <a:bodyPr lIns="90488" tIns="44450" rIns="90488" bIns="44450"/>
          <a:lstStyle/>
          <a:p>
            <a:pPr marL="342900" indent="-342900" eaLnBrk="1" hangingPunct="1">
              <a:defRPr/>
            </a:pPr>
            <a:r>
              <a:rPr lang="es-AR" dirty="0"/>
              <a:t>PROGRAMACIÓN I</a:t>
            </a:r>
          </a:p>
          <a:p>
            <a:pPr marL="342900" indent="-342900"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0D0B2-AEA0-42B4-BA4D-EA829300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Dinámicas de las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5770F8-46FB-4600-9599-20E465D0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44824"/>
            <a:ext cx="8229600" cy="4525963"/>
          </a:xfrm>
        </p:spPr>
        <p:txBody>
          <a:bodyPr/>
          <a:lstStyle/>
          <a:p>
            <a:r>
              <a:rPr lang="es-UY" dirty="0"/>
              <a:t>Clases: Lunes (Teórico)  y Miércoles (Practico) de 19:30 a 22:30.</a:t>
            </a:r>
          </a:p>
          <a:p>
            <a:r>
              <a:rPr lang="es-UY" dirty="0"/>
              <a:t>Ejercicios para hacer individualmente o en equipo </a:t>
            </a:r>
          </a:p>
          <a:p>
            <a:r>
              <a:rPr lang="es-UY" dirty="0"/>
              <a:t>Foro de intercambio</a:t>
            </a:r>
          </a:p>
        </p:txBody>
      </p:sp>
    </p:spTree>
    <p:extLst>
      <p:ext uri="{BB962C8B-B14F-4D97-AF65-F5344CB8AC3E}">
        <p14:creationId xmlns:p14="http://schemas.microsoft.com/office/powerpoint/2010/main" val="256271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7D7633A-64C2-4BEB-AA4A-2654347E5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4000" dirty="0"/>
              <a:t>Lenguaje y entorno de desarrollo del curso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4B7C254-6A08-4E42-AE17-23AB30226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789113"/>
            <a:ext cx="8964612" cy="5068887"/>
          </a:xfrm>
        </p:spPr>
        <p:txBody>
          <a:bodyPr/>
          <a:lstStyle/>
          <a:p>
            <a:pPr marL="809625" indent="-450850" eaLnBrk="1" hangingPunct="1">
              <a:defRPr/>
            </a:pPr>
            <a:r>
              <a:rPr lang="es-ES" dirty="0"/>
              <a:t> Lenguaje HTML  y </a:t>
            </a:r>
            <a:r>
              <a:rPr lang="es-ES" dirty="0" err="1"/>
              <a:t>Javascript</a:t>
            </a:r>
            <a:endParaRPr lang="es-ES" dirty="0"/>
          </a:p>
          <a:p>
            <a:pPr marL="890588" indent="-525463" eaLnBrk="1" hangingPunct="1">
              <a:defRPr/>
            </a:pPr>
            <a:r>
              <a:rPr lang="es-ES" dirty="0"/>
              <a:t>Ambiente de desarrollo: Visual Studio </a:t>
            </a:r>
            <a:r>
              <a:rPr lang="es-ES" dirty="0" err="1"/>
              <a:t>Code</a:t>
            </a:r>
            <a:endParaRPr lang="es-ES" dirty="0"/>
          </a:p>
          <a:p>
            <a:pPr marL="890588" indent="-525463" eaLnBrk="1" hangingPunct="1">
              <a:defRPr/>
            </a:pPr>
            <a:r>
              <a:rPr lang="es-ES" dirty="0"/>
              <a:t>Ambiente de prueba: Chrome</a:t>
            </a:r>
          </a:p>
          <a:p>
            <a:pPr marL="830263" lvl="1" eaLnBrk="1" hangingPunct="1">
              <a:buFont typeface="Wingdings" panose="05000000000000000000" pitchFamily="2" charset="2"/>
              <a:buNone/>
              <a:defRPr/>
            </a:pPr>
            <a:endParaRPr lang="es-ES" dirty="0"/>
          </a:p>
          <a:p>
            <a:pPr marL="531813" lvl="1" indent="12700" eaLnBrk="1" hangingPunct="1">
              <a:buFont typeface="Wingdings" panose="05000000000000000000" pitchFamily="2" charset="2"/>
              <a:buNone/>
              <a:defRPr/>
            </a:pPr>
            <a:r>
              <a:rPr lang="es-ES" dirty="0"/>
              <a:t>El detalle de cada herramienta lo veremos durante el curso.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49C6419-3DFD-4A1D-B784-DC52A1FAB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3987" cy="175895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sz="2800" dirty="0"/>
              <a:t>La carrera Analista Programador / Analista en Tecnologías de la Información forma individuos capaces de..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0E24611-32EE-4006-AC8A-E2C73FD8B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1200" y="2276475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ES_tradnl" sz="2800" dirty="0"/>
              <a:t>Desempeñarse como desarrolladores de software.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_tradnl" sz="2800" dirty="0"/>
              <a:t>Insertarse rápidamente en el mercado laboral, en empresas y organizaciones privadas y públicas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_tradnl" sz="2800" dirty="0"/>
              <a:t>Crear su propia empresa de desarrollo de software, ofreciendo servicios y productos de sistemas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_tradnl" sz="2800" dirty="0"/>
              <a:t>Adaptarse a los cambios y a la evolución continua de la tecnología.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CEF21-D37A-470B-A43F-82CE9763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41AAF-7258-4987-A90A-C8F115DF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Mail o Microsoft </a:t>
            </a:r>
            <a:r>
              <a:rPr lang="es-UY" dirty="0" err="1"/>
              <a:t>teams</a:t>
            </a:r>
            <a:r>
              <a:rPr lang="es-UY" dirty="0"/>
              <a:t>: </a:t>
            </a:r>
            <a:r>
              <a:rPr lang="es-UY" dirty="0">
                <a:hlinkClick r:id="rId2"/>
              </a:rPr>
              <a:t>Mauro.Nacimento@fi365.ort.edu.uy</a:t>
            </a:r>
            <a:endParaRPr lang="es-UY" dirty="0"/>
          </a:p>
          <a:p>
            <a:endParaRPr lang="es-UY" dirty="0"/>
          </a:p>
          <a:p>
            <a:r>
              <a:rPr lang="es-UY" dirty="0"/>
              <a:t>Foro de Aulas</a:t>
            </a:r>
          </a:p>
        </p:txBody>
      </p:sp>
    </p:spTree>
    <p:extLst>
      <p:ext uri="{BB962C8B-B14F-4D97-AF65-F5344CB8AC3E}">
        <p14:creationId xmlns:p14="http://schemas.microsoft.com/office/powerpoint/2010/main" val="406499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 descr="apple, blanco y negro, codificando">
            <a:extLst>
              <a:ext uri="{FF2B5EF4-FFF2-40B4-BE49-F238E27FC236}">
                <a16:creationId xmlns:a16="http://schemas.microsoft.com/office/drawing/2014/main" id="{D6B19FA7-DB68-4743-86B2-BCCD84CEB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9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BA9059B-9417-49B5-878F-87CB2EB69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AR" dirty="0"/>
              <a:t>OBJETIVOS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08FD1FC-518F-4486-94B2-94DDCFF3F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0488" tIns="44450" rIns="90488" bIns="44450"/>
          <a:lstStyle/>
          <a:p>
            <a:pPr eaLnBrk="1" hangingPunct="1">
              <a:defRPr/>
            </a:pPr>
            <a:r>
              <a:rPr lang="es-AR" dirty="0"/>
              <a:t>Iniciar la enseñanza de la programación</a:t>
            </a:r>
          </a:p>
          <a:p>
            <a:pPr eaLnBrk="1" hangingPunct="1">
              <a:defRPr/>
            </a:pPr>
            <a:r>
              <a:rPr lang="es-AR" dirty="0"/>
              <a:t>Desarrollar habilidades básicas de programación</a:t>
            </a:r>
          </a:p>
          <a:p>
            <a:pPr eaLnBrk="1" hangingPunct="1">
              <a:defRPr/>
            </a:pPr>
            <a:r>
              <a:rPr lang="es-AR" dirty="0"/>
              <a:t>Construir una página web que permita interacción con el usuario</a:t>
            </a:r>
          </a:p>
          <a:p>
            <a:pPr eaLnBrk="1" hangingPunct="1">
              <a:defRPr/>
            </a:pPr>
            <a:r>
              <a:rPr lang="es-AR" dirty="0"/>
              <a:t>Continuar “aprendiendo a pensar”</a:t>
            </a:r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94F2740-76BA-48DE-BB61-2EA1D955C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AR" dirty="0"/>
              <a:t>TEMARIO REDUCIDO DEL CURSO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D9CAE2B-9CEB-41D5-8479-FBF48A4E6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229600" cy="4525963"/>
          </a:xfrm>
        </p:spPr>
        <p:txBody>
          <a:bodyPr lIns="90488" tIns="44450" rIns="90488" bIns="44450"/>
          <a:lstStyle/>
          <a:p>
            <a:r>
              <a:rPr lang="es-MX" altLang="es-UY" dirty="0">
                <a:effectLst/>
              </a:rPr>
              <a:t>Introducción al lenguaje HTML</a:t>
            </a:r>
          </a:p>
          <a:p>
            <a:r>
              <a:rPr lang="es-MX" altLang="es-UY" dirty="0">
                <a:effectLst/>
              </a:rPr>
              <a:t>Conceptos fundamentales de programación</a:t>
            </a:r>
          </a:p>
          <a:p>
            <a:r>
              <a:rPr lang="es-MX" altLang="es-UY" dirty="0">
                <a:effectLst/>
              </a:rPr>
              <a:t>Implementación de sistemas </a:t>
            </a:r>
            <a:r>
              <a:rPr lang="es-MX" altLang="es-UY">
                <a:effectLst/>
              </a:rPr>
              <a:t>en JavaScript</a:t>
            </a:r>
            <a:endParaRPr lang="es-MX" altLang="es-UY" dirty="0">
              <a:effectLst/>
            </a:endParaRPr>
          </a:p>
          <a:p>
            <a:endParaRPr lang="es-MX" altLang="es-UY" dirty="0"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0145787-EBF0-4693-A2B1-C7B8C94FA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AR" dirty="0"/>
              <a:t>METODOLOGIA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99559F8-5C0A-4F05-BFD6-EB37BFD74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1695450"/>
            <a:ext cx="8229600" cy="5218113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AR" sz="2800" dirty="0"/>
              <a:t>Repositorio de material y Actividades asincrónicas: Moodle (</a:t>
            </a:r>
            <a:r>
              <a:rPr lang="es-AR" sz="2800" dirty="0">
                <a:hlinkClick r:id="rId3"/>
              </a:rPr>
              <a:t>http://aulas.ort.edu.uy</a:t>
            </a:r>
            <a:r>
              <a:rPr lang="es-AR" sz="2800" dirty="0"/>
              <a:t>). </a:t>
            </a:r>
            <a:br>
              <a:rPr lang="es-AR" sz="2800" dirty="0"/>
            </a:br>
            <a:r>
              <a:rPr lang="es-AR" sz="2800" dirty="0"/>
              <a:t>Curso de aulas: </a:t>
            </a:r>
            <a:r>
              <a:rPr lang="es-UY" sz="2800" b="1" dirty="0" err="1"/>
              <a:t>Programacion</a:t>
            </a:r>
            <a:r>
              <a:rPr lang="es-UY" sz="2800" b="1" dirty="0"/>
              <a:t> 1 - (JavaScript)</a:t>
            </a:r>
          </a:p>
          <a:p>
            <a:pPr eaLnBrk="1" hangingPunct="1">
              <a:defRPr/>
            </a:pPr>
            <a:r>
              <a:rPr lang="es-AR" sz="2800" dirty="0"/>
              <a:t>Uso intensivo de Internet y buscadores (Google)</a:t>
            </a:r>
          </a:p>
          <a:p>
            <a:pPr eaLnBrk="1" hangingPunct="1">
              <a:defRPr/>
            </a:pPr>
            <a:r>
              <a:rPr lang="es-AR" sz="2800" dirty="0"/>
              <a:t>Biblioteca (</a:t>
            </a:r>
            <a:r>
              <a:rPr lang="es-AR" sz="2800" dirty="0">
                <a:hlinkClick r:id="rId4"/>
              </a:rPr>
              <a:t>http://biblio.ort.edu.uy/</a:t>
            </a:r>
            <a:r>
              <a:rPr lang="es-AR" sz="2800" dirty="0"/>
              <a:t>)</a:t>
            </a:r>
          </a:p>
          <a:p>
            <a:pPr eaLnBrk="1" hangingPunct="1">
              <a:defRPr/>
            </a:pPr>
            <a:r>
              <a:rPr lang="es-AR" sz="2800" dirty="0"/>
              <a:t>Sistema de autogestión (</a:t>
            </a:r>
            <a:r>
              <a:rPr lang="es-AR" sz="2800" dirty="0">
                <a:hlinkClick r:id="rId5"/>
              </a:rPr>
              <a:t>http://gestion.ort.edu.uy</a:t>
            </a:r>
            <a:r>
              <a:rPr lang="es-AR" sz="2800" dirty="0"/>
              <a:t>)</a:t>
            </a:r>
          </a:p>
          <a:p>
            <a:pPr eaLnBrk="1" hangingPunct="1">
              <a:defRPr/>
            </a:pPr>
            <a:endParaRPr lang="es-AR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1FA69D8-82A3-44CC-8A34-3B47FE074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b" anchorCtr="0"/>
          <a:lstStyle/>
          <a:p>
            <a:pPr eaLnBrk="1" hangingPunct="1">
              <a:defRPr/>
            </a:pPr>
            <a:r>
              <a:rPr lang="es-AR"/>
              <a:t>EVALUACION DEL CURSO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02032DB-EDEF-458B-AD9D-392DF03C9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413" cy="4525963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AR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AR" sz="2400" dirty="0"/>
              <a:t>CALENDARIO DE INSTANCIAS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AR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AR" sz="2400" dirty="0"/>
              <a:t>Puntaje de aprobación del curso: 70 puntos / 100</a:t>
            </a:r>
          </a:p>
          <a:p>
            <a:pPr eaLnBrk="1" hangingPunct="1">
              <a:lnSpc>
                <a:spcPct val="90000"/>
              </a:lnSpc>
              <a:defRPr/>
            </a:pPr>
            <a:endParaRPr lang="es-AR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AR" sz="2400" dirty="0"/>
              <a:t>Si se aprueba el curso: derecho a examen</a:t>
            </a:r>
          </a:p>
          <a:p>
            <a:pPr eaLnBrk="1" hangingPunct="1">
              <a:lnSpc>
                <a:spcPct val="90000"/>
              </a:lnSpc>
              <a:defRPr/>
            </a:pPr>
            <a:endParaRPr lang="es-AR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s-AR" sz="2400" dirty="0"/>
              <a:t>Si se aprueba con más de 86: exonera examen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s-A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A59F886-CF15-4015-89C3-A6AC0F23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7813"/>
            <a:ext cx="8435975" cy="1206500"/>
          </a:xfrm>
        </p:spPr>
        <p:txBody>
          <a:bodyPr/>
          <a:lstStyle/>
          <a:p>
            <a:pPr>
              <a:defRPr/>
            </a:pPr>
            <a:r>
              <a:rPr lang="es-UY" sz="4000" dirty="0"/>
              <a:t>CASO 1: GANANCIA DE CURSO Y EXONERACIÓN DE EXAMEN</a:t>
            </a:r>
          </a:p>
        </p:txBody>
      </p:sp>
      <p:sp>
        <p:nvSpPr>
          <p:cNvPr id="8" name="7 Llamada de flecha hacia abajo">
            <a:extLst>
              <a:ext uri="{FF2B5EF4-FFF2-40B4-BE49-F238E27FC236}">
                <a16:creationId xmlns:a16="http://schemas.microsoft.com/office/drawing/2014/main" id="{331996AB-B314-44A7-B23B-159AF0E597D8}"/>
              </a:ext>
            </a:extLst>
          </p:cNvPr>
          <p:cNvSpPr/>
          <p:nvPr/>
        </p:nvSpPr>
        <p:spPr bwMode="auto">
          <a:xfrm>
            <a:off x="3170256" y="1581203"/>
            <a:ext cx="2803488" cy="2687479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contourW="63500">
            <a:contourClr>
              <a:schemeClr val="accent4">
                <a:lumMod val="10000"/>
              </a:schemeClr>
            </a:contourClr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PARCIALES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 + 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OBLIGATORIO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+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PRACTICOS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86 puntos o más</a:t>
            </a:r>
          </a:p>
        </p:txBody>
      </p:sp>
      <p:sp>
        <p:nvSpPr>
          <p:cNvPr id="9" name="8 Explosión 2">
            <a:extLst>
              <a:ext uri="{FF2B5EF4-FFF2-40B4-BE49-F238E27FC236}">
                <a16:creationId xmlns:a16="http://schemas.microsoft.com/office/drawing/2014/main" id="{CD15AF0B-7887-4DAA-B61A-05265CCFF065}"/>
              </a:ext>
            </a:extLst>
          </p:cNvPr>
          <p:cNvSpPr/>
          <p:nvPr/>
        </p:nvSpPr>
        <p:spPr bwMode="auto">
          <a:xfrm rot="277210">
            <a:off x="2627784" y="4165187"/>
            <a:ext cx="3888432" cy="2697837"/>
          </a:xfrm>
          <a:prstGeom prst="irregularSeal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contourW="63500">
            <a:contourClr>
              <a:schemeClr val="accent4">
                <a:lumMod val="10000"/>
              </a:schemeClr>
            </a:contourClr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APRUEBA CURSO Y EXONERA  EL  EXAMEN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FDC63E7-53A7-4474-81F5-318B6CBE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UY" sz="4000" dirty="0"/>
              <a:t>Caso 2: GANANCIA DE CURSO SIN EXONERACIÓN</a:t>
            </a:r>
          </a:p>
        </p:txBody>
      </p:sp>
      <p:sp>
        <p:nvSpPr>
          <p:cNvPr id="8" name="7 Llamada de flecha hacia abajo">
            <a:extLst>
              <a:ext uri="{FF2B5EF4-FFF2-40B4-BE49-F238E27FC236}">
                <a16:creationId xmlns:a16="http://schemas.microsoft.com/office/drawing/2014/main" id="{25FA8893-6D2A-4F06-A850-F912C437DFE6}"/>
              </a:ext>
            </a:extLst>
          </p:cNvPr>
          <p:cNvSpPr/>
          <p:nvPr/>
        </p:nvSpPr>
        <p:spPr bwMode="auto">
          <a:xfrm>
            <a:off x="3501998" y="1484784"/>
            <a:ext cx="2268252" cy="3111818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contourW="63500">
            <a:contourClr>
              <a:schemeClr val="accent4">
                <a:lumMod val="10000"/>
              </a:schemeClr>
            </a:contourClr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PARCIALES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 + 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OBLIGATORIO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+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PRACTICOS</a:t>
            </a:r>
          </a:p>
          <a:p>
            <a:pPr algn="ctr" eaLnBrk="1" hangingPunct="1">
              <a:defRPr/>
            </a:pPr>
            <a:endParaRPr lang="es-UY" b="1" dirty="0">
              <a:solidFill>
                <a:schemeClr val="accent4">
                  <a:lumMod val="10000"/>
                </a:schemeClr>
              </a:solidFill>
              <a:latin typeface="Arial" charset="0"/>
            </a:endParaRP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ENTRE 70 y 85</a:t>
            </a:r>
          </a:p>
        </p:txBody>
      </p:sp>
      <p:sp>
        <p:nvSpPr>
          <p:cNvPr id="9" name="8 Explosión 2">
            <a:extLst>
              <a:ext uri="{FF2B5EF4-FFF2-40B4-BE49-F238E27FC236}">
                <a16:creationId xmlns:a16="http://schemas.microsoft.com/office/drawing/2014/main" id="{FD0C40EC-0B10-420D-B65D-821B875B4F10}"/>
              </a:ext>
            </a:extLst>
          </p:cNvPr>
          <p:cNvSpPr/>
          <p:nvPr/>
        </p:nvSpPr>
        <p:spPr bwMode="auto">
          <a:xfrm rot="547096">
            <a:off x="3178842" y="4273302"/>
            <a:ext cx="3600400" cy="2697837"/>
          </a:xfrm>
          <a:prstGeom prst="irregularSeal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contourW="63500">
            <a:contourClr>
              <a:schemeClr val="accent4">
                <a:lumMod val="10000"/>
              </a:schemeClr>
            </a:contourClr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APRUEBA CURSO Y DEBE DAR EXAMEN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B8E4571-AC69-452B-AFE0-9F295DFA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UY" dirty="0"/>
              <a:t>Caso 3: Curso no aprobado</a:t>
            </a:r>
          </a:p>
        </p:txBody>
      </p:sp>
      <p:sp>
        <p:nvSpPr>
          <p:cNvPr id="8" name="7 Llamada de flecha hacia abajo">
            <a:extLst>
              <a:ext uri="{FF2B5EF4-FFF2-40B4-BE49-F238E27FC236}">
                <a16:creationId xmlns:a16="http://schemas.microsoft.com/office/drawing/2014/main" id="{D4D43A2D-A046-4626-8CAA-9F57203C7EDD}"/>
              </a:ext>
            </a:extLst>
          </p:cNvPr>
          <p:cNvSpPr/>
          <p:nvPr/>
        </p:nvSpPr>
        <p:spPr bwMode="auto">
          <a:xfrm>
            <a:off x="3131840" y="1281733"/>
            <a:ext cx="2376264" cy="3111818"/>
          </a:xfrm>
          <a:prstGeom prst="downArrowCallou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contourW="63500">
            <a:contourClr>
              <a:schemeClr val="accent4">
                <a:lumMod val="10000"/>
              </a:schemeClr>
            </a:contourClr>
          </a:sp3d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PARCIALES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 + 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OBLIGATORIO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+</a:t>
            </a: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PRACTICOS</a:t>
            </a:r>
          </a:p>
          <a:p>
            <a:pPr algn="ctr" eaLnBrk="1" hangingPunct="1">
              <a:defRPr/>
            </a:pPr>
            <a:endParaRPr lang="es-UY" b="1" dirty="0">
              <a:solidFill>
                <a:schemeClr val="accent4">
                  <a:lumMod val="10000"/>
                </a:schemeClr>
              </a:solidFill>
              <a:latin typeface="Arial" charset="0"/>
            </a:endParaRPr>
          </a:p>
          <a:p>
            <a:pPr algn="ctr" eaLnBrk="1" hangingPunct="1">
              <a:defRPr/>
            </a:pPr>
            <a:r>
              <a:rPr lang="es-UY" b="1" dirty="0">
                <a:solidFill>
                  <a:schemeClr val="accent4">
                    <a:lumMod val="10000"/>
                  </a:schemeClr>
                </a:solidFill>
                <a:latin typeface="Arial" charset="0"/>
              </a:rPr>
              <a:t>MENOR QUE 70  </a:t>
            </a:r>
          </a:p>
        </p:txBody>
      </p:sp>
      <p:sp>
        <p:nvSpPr>
          <p:cNvPr id="9" name="8 Explosión 2">
            <a:extLst>
              <a:ext uri="{FF2B5EF4-FFF2-40B4-BE49-F238E27FC236}">
                <a16:creationId xmlns:a16="http://schemas.microsoft.com/office/drawing/2014/main" id="{464B303B-51E7-47F5-9F10-32BA3E7CFF46}"/>
              </a:ext>
            </a:extLst>
          </p:cNvPr>
          <p:cNvSpPr/>
          <p:nvPr/>
        </p:nvSpPr>
        <p:spPr bwMode="auto">
          <a:xfrm>
            <a:off x="1907704" y="4581128"/>
            <a:ext cx="6120680" cy="2075259"/>
          </a:xfrm>
          <a:prstGeom prst="irregularSeal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contourW="63500">
            <a:contourClr>
              <a:schemeClr val="accent4">
                <a:lumMod val="10000"/>
              </a:schemeClr>
            </a:contourClr>
          </a:sp3d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UY" b="1" dirty="0">
                <a:solidFill>
                  <a:srgbClr val="FF0000"/>
                </a:solidFill>
                <a:latin typeface="Arial" charset="0"/>
              </a:rPr>
              <a:t>CURSO NO APROBADO .</a:t>
            </a:r>
          </a:p>
          <a:p>
            <a:pPr eaLnBrk="1" hangingPunct="1">
              <a:defRPr/>
            </a:pPr>
            <a:r>
              <a:rPr lang="es-UY" b="1" dirty="0">
                <a:solidFill>
                  <a:srgbClr val="FF0000"/>
                </a:solidFill>
                <a:latin typeface="Arial" charset="0"/>
              </a:rPr>
              <a:t>DEBE RECURSAR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35B5E-41BF-4725-A7E8-3B4F33D23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Instancias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AF1FF-F01C-4125-B5A4-22FDFA03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Parcial 1 15 puntos</a:t>
            </a:r>
          </a:p>
          <a:p>
            <a:r>
              <a:rPr lang="es-UY" dirty="0"/>
              <a:t>Parcial 2 50 puntos</a:t>
            </a:r>
          </a:p>
          <a:p>
            <a:r>
              <a:rPr lang="es-UY" dirty="0"/>
              <a:t>Obligatorio 30 puntos</a:t>
            </a:r>
          </a:p>
          <a:p>
            <a:r>
              <a:rPr lang="es-UY" dirty="0"/>
              <a:t>Prácticos 5 puntos</a:t>
            </a:r>
          </a:p>
        </p:txBody>
      </p:sp>
    </p:spTree>
    <p:extLst>
      <p:ext uri="{BB962C8B-B14F-4D97-AF65-F5344CB8AC3E}">
        <p14:creationId xmlns:p14="http://schemas.microsoft.com/office/powerpoint/2010/main" val="1851635428"/>
      </p:ext>
    </p:extLst>
  </p:cSld>
  <p:clrMapOvr>
    <a:masterClrMapping/>
  </p:clrMapOvr>
</p:sld>
</file>

<file path=ppt/theme/theme1.xml><?xml version="1.0" encoding="utf-8"?>
<a:theme xmlns:a="http://schemas.openxmlformats.org/drawingml/2006/main" name="Onda">
  <a:themeElements>
    <a:clrScheme name="Onda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Ond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nda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da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a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4567D87EDFFD4399F33A0CED0F9080" ma:contentTypeVersion="10" ma:contentTypeDescription="Crear nuevo documento." ma:contentTypeScope="" ma:versionID="62dfa3ca660681fdd9415e4cab168b32">
  <xsd:schema xmlns:xsd="http://www.w3.org/2001/XMLSchema" xmlns:xs="http://www.w3.org/2001/XMLSchema" xmlns:p="http://schemas.microsoft.com/office/2006/metadata/properties" xmlns:ns2="d242eff8-9e8b-43c8-a2df-4ded1b13a486" targetNamespace="http://schemas.microsoft.com/office/2006/metadata/properties" ma:root="true" ma:fieldsID="1078a1ad9bb1c9073091954ffd00d2b3" ns2:_="">
    <xsd:import namespace="d242eff8-9e8b-43c8-a2df-4ded1b13a4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2eff8-9e8b-43c8-a2df-4ded1b13a4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DE584C-3A4E-4FFD-8FDA-790F574EB2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83901F1-4FB1-41BE-A4DA-9058B9C3B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42eff8-9e8b-43c8-a2df-4ded1b13a4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129D43-B4CD-4C2B-A150-74201A399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3691</TotalTime>
  <Pages>15</Pages>
  <Words>394</Words>
  <Application>Microsoft Office PowerPoint</Application>
  <PresentationFormat>Presentación en pantalla (4:3)</PresentationFormat>
  <Paragraphs>77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Book Antiqua</vt:lpstr>
      <vt:lpstr>Wingdings</vt:lpstr>
      <vt:lpstr>Onda</vt:lpstr>
      <vt:lpstr>Analista en Tecnologías de la Información/Analista Programador</vt:lpstr>
      <vt:lpstr>OBJETIVOS</vt:lpstr>
      <vt:lpstr>TEMARIO REDUCIDO DEL CURSO</vt:lpstr>
      <vt:lpstr>METODOLOGIA</vt:lpstr>
      <vt:lpstr>EVALUACION DEL CURSO</vt:lpstr>
      <vt:lpstr>CASO 1: GANANCIA DE CURSO Y EXONERACIÓN DE EXAMEN</vt:lpstr>
      <vt:lpstr>Caso 2: GANANCIA DE CURSO SIN EXONERACIÓN</vt:lpstr>
      <vt:lpstr>Caso 3: Curso no aprobado</vt:lpstr>
      <vt:lpstr>Instancias de evaluación</vt:lpstr>
      <vt:lpstr>Dinámicas de las clases</vt:lpstr>
      <vt:lpstr>Lenguaje y entorno de desarrollo del curso</vt:lpstr>
      <vt:lpstr>La carrera Analista Programador / Analista en Tecnologías de la Información forma individuos capaces de..</vt:lpstr>
      <vt:lpstr>Contacto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básicos</dc:title>
  <dc:subject>PRIMERA SEMANA DE PROGRAMACIÓN I</dc:subject>
  <dc:creator>Adriana</dc:creator>
  <cp:lastModifiedBy>Mauro Nacimento Botta</cp:lastModifiedBy>
  <cp:revision>103</cp:revision>
  <cp:lastPrinted>1601-01-01T00:00:00Z</cp:lastPrinted>
  <dcterms:created xsi:type="dcterms:W3CDTF">1997-02-26T07:50:12Z</dcterms:created>
  <dcterms:modified xsi:type="dcterms:W3CDTF">2023-08-11T21:39:50Z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0x010100FB4567D87EDFFD4399F33A0CED0F9080</vt:lpwstr>
  </property>
</Properties>
</file>