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1" r:id="rId10"/>
    <p:sldId id="264" r:id="rId11"/>
    <p:sldId id="270" r:id="rId12"/>
    <p:sldId id="267" r:id="rId13"/>
    <p:sldId id="266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8FD98-374D-4607-BD42-C99318A57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b="1" dirty="0"/>
              <a:t>Programación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1C6B1-D3C8-4B3C-B681-2BB71E1D7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b="1" dirty="0"/>
              <a:t>Estructura de datos condicional </a:t>
            </a:r>
            <a:r>
              <a:rPr lang="en-US" b="1" dirty="0"/>
              <a:t>(if)</a:t>
            </a:r>
            <a:endParaRPr lang="es-UY" b="1" dirty="0"/>
          </a:p>
        </p:txBody>
      </p:sp>
    </p:spTree>
    <p:extLst>
      <p:ext uri="{BB962C8B-B14F-4D97-AF65-F5344CB8AC3E}">
        <p14:creationId xmlns:p14="http://schemas.microsoft.com/office/powerpoint/2010/main" val="235151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5FC22-DF3C-499D-BC00-43F87310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Operadores lógicos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3C5AE8D-5876-45AE-8519-C26D6B0A5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127" y="2054903"/>
            <a:ext cx="9209181" cy="4488509"/>
          </a:xfrm>
        </p:spPr>
      </p:pic>
    </p:spTree>
    <p:extLst>
      <p:ext uri="{BB962C8B-B14F-4D97-AF65-F5344CB8AC3E}">
        <p14:creationId xmlns:p14="http://schemas.microsoft.com/office/powerpoint/2010/main" val="86944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B6821-E981-468C-9A4F-0CD89D18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IF </a:t>
            </a:r>
            <a:r>
              <a:rPr lang="es-UY" dirty="0" err="1"/>
              <a:t>MúLTIPLE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C0C3C-2CE9-4524-B173-56EFB57B1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Son aquellas que al tener escenarios establecidos o previamente definidos para una variable, nos permite tomar la ruta de decisión en la que se encuentre una coincidencia entre el valor de la variable y los escenarios</a:t>
            </a:r>
          </a:p>
        </p:txBody>
      </p:sp>
    </p:spTree>
    <p:extLst>
      <p:ext uri="{BB962C8B-B14F-4D97-AF65-F5344CB8AC3E}">
        <p14:creationId xmlns:p14="http://schemas.microsoft.com/office/powerpoint/2010/main" val="397885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74028-6B8E-4E6B-AA1D-3C8522BE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If</a:t>
            </a:r>
            <a:r>
              <a:rPr lang="es-UY" dirty="0"/>
              <a:t>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E37F4-2C2B-4C33-873A-42686D75B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(condición){</a:t>
            </a:r>
          </a:p>
          <a:p>
            <a:pPr marL="0" indent="0">
              <a:buNone/>
            </a:pPr>
            <a:r>
              <a:rPr lang="es-ES" dirty="0"/>
              <a:t>	instrucciones 1// cuando la condición es verdadera</a:t>
            </a:r>
          </a:p>
          <a:p>
            <a:pPr marL="0" indent="0">
              <a:buNone/>
            </a:pPr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(condición2){</a:t>
            </a:r>
          </a:p>
          <a:p>
            <a:pPr marL="0" indent="0">
              <a:buNone/>
            </a:pPr>
            <a:r>
              <a:rPr lang="es-ES" dirty="0"/>
              <a:t>	instrucciones 2 // cuando la segunda condición es verdadera</a:t>
            </a:r>
          </a:p>
          <a:p>
            <a:pPr marL="0" indent="0">
              <a:buNone/>
            </a:pPr>
            <a:r>
              <a:rPr lang="es-ES" dirty="0"/>
              <a:t>	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	 instrucciones 3 // cuando la segunda condición es falsa</a:t>
            </a:r>
          </a:p>
          <a:p>
            <a:pPr marL="0" indent="0">
              <a:buNone/>
            </a:pPr>
            <a:r>
              <a:rPr lang="es-ES" dirty="0"/>
              <a:t>	}</a:t>
            </a:r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413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9D6E0-AA58-4A9B-B009-24E51DD1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If</a:t>
            </a:r>
            <a:r>
              <a:rPr lang="es-UY" dirty="0"/>
              <a:t> anidados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56778-1224-43ED-9E3B-D27005A3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UY" dirty="0"/>
              <a:t>En algunas ocasiones, se necesitara ejecutar una sentencia </a:t>
            </a:r>
            <a:r>
              <a:rPr lang="es-UY" dirty="0" err="1"/>
              <a:t>if</a:t>
            </a:r>
            <a:r>
              <a:rPr lang="es-UY" dirty="0"/>
              <a:t>, como parte de otra sentencia </a:t>
            </a:r>
            <a:r>
              <a:rPr lang="es-UY" dirty="0" err="1"/>
              <a:t>if</a:t>
            </a:r>
            <a:endParaRPr lang="es-UY" dirty="0"/>
          </a:p>
          <a:p>
            <a:pPr lvl="1"/>
            <a:r>
              <a:rPr lang="es-UY" dirty="0"/>
              <a:t>Esto se puede dar cuando luego de que se cumpla o no una primera condición, se necesite evaluar una segunda para seguir sabiendo que ejecutar</a:t>
            </a:r>
          </a:p>
        </p:txBody>
      </p:sp>
    </p:spTree>
    <p:extLst>
      <p:ext uri="{BB962C8B-B14F-4D97-AF65-F5344CB8AC3E}">
        <p14:creationId xmlns:p14="http://schemas.microsoft.com/office/powerpoint/2010/main" val="293354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BF068-A417-4A17-9F23-546B69B9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err="1"/>
              <a:t>If</a:t>
            </a:r>
            <a:r>
              <a:rPr lang="es-UY" dirty="0"/>
              <a:t> anidados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FC943-4737-4FD8-AD8F-49CF5BDA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(condición){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(condición2){</a:t>
            </a:r>
          </a:p>
          <a:p>
            <a:pPr marL="0" indent="0">
              <a:buNone/>
            </a:pPr>
            <a:r>
              <a:rPr lang="es-ES" dirty="0"/>
              <a:t>		instrucciones 1 // cuando la segunda condición es verdadera</a:t>
            </a:r>
          </a:p>
          <a:p>
            <a:pPr marL="0" indent="0">
              <a:buNone/>
            </a:pPr>
            <a:r>
              <a:rPr lang="es-ES" dirty="0"/>
              <a:t>	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	 instrucciones 2 // cuando la segunda condición es falsa</a:t>
            </a:r>
          </a:p>
          <a:p>
            <a:pPr marL="0" indent="0">
              <a:buNone/>
            </a:pPr>
            <a:r>
              <a:rPr lang="es-ES" dirty="0"/>
              <a:t>	}</a:t>
            </a:r>
            <a:endParaRPr lang="es-UY" dirty="0"/>
          </a:p>
          <a:p>
            <a:pPr marL="0" indent="0">
              <a:buNone/>
            </a:pPr>
            <a:r>
              <a:rPr lang="en-U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	 instrucciones 3 // cuando la primera condición es falsa</a:t>
            </a:r>
          </a:p>
          <a:p>
            <a:pPr marL="0" indent="0">
              <a:buNone/>
            </a:pPr>
            <a:r>
              <a:rPr lang="es-ES" dirty="0"/>
              <a:t>	}</a:t>
            </a:r>
            <a:endParaRPr lang="es-UY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94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3F25B-76D2-4680-8241-AB0E5391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endParaRPr lang="es-UY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CD4B3ED-D284-46CA-92FB-3A78E8C4F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908" y="2667000"/>
            <a:ext cx="2217009" cy="3124200"/>
          </a:xfrm>
        </p:spPr>
      </p:pic>
    </p:spTree>
    <p:extLst>
      <p:ext uri="{BB962C8B-B14F-4D97-AF65-F5344CB8AC3E}">
        <p14:creationId xmlns:p14="http://schemas.microsoft.com/office/powerpoint/2010/main" val="317838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790BF-1947-45E2-9D26-F91ECC7D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/>
          <a:lstStyle/>
          <a:p>
            <a:r>
              <a:rPr lang="en-US" dirty="0" err="1"/>
              <a:t>MUChas</a:t>
            </a:r>
            <a:r>
              <a:rPr lang="en-US" dirty="0"/>
              <a:t> gracias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19504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9BA90-57C2-4419-9FE3-F8A2FF7E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s-UY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E8BC7-B5EC-4362-86C2-AC555799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1) Que es una </a:t>
            </a:r>
            <a:r>
              <a:rPr lang="en-US" b="1" dirty="0" err="1"/>
              <a:t>estructura</a:t>
            </a:r>
            <a:r>
              <a:rPr lang="en-US" b="1" dirty="0"/>
              <a:t> de control?</a:t>
            </a:r>
          </a:p>
          <a:p>
            <a:r>
              <a:rPr lang="en-US" b="1" dirty="0"/>
              <a:t>2) </a:t>
            </a:r>
            <a:r>
              <a:rPr lang="en-US" b="1" dirty="0" err="1"/>
              <a:t>Operadores</a:t>
            </a:r>
            <a:r>
              <a:rPr lang="en-US" b="1" dirty="0"/>
              <a:t> </a:t>
            </a:r>
            <a:r>
              <a:rPr lang="en-US" b="1" dirty="0" err="1"/>
              <a:t>Logicos</a:t>
            </a:r>
            <a:r>
              <a:rPr lang="en-US" b="1" dirty="0"/>
              <a:t> y de </a:t>
            </a:r>
            <a:r>
              <a:rPr lang="en-US" b="1" dirty="0" err="1"/>
              <a:t>comparacion</a:t>
            </a:r>
            <a:endParaRPr lang="en-US" b="1" dirty="0"/>
          </a:p>
          <a:p>
            <a:r>
              <a:rPr lang="en-US" b="1" dirty="0"/>
              <a:t>3) </a:t>
            </a:r>
            <a:r>
              <a:rPr lang="en-US" b="1" dirty="0" err="1"/>
              <a:t>Sentencia</a:t>
            </a:r>
            <a:r>
              <a:rPr lang="en-US" b="1" dirty="0"/>
              <a:t> IF</a:t>
            </a:r>
          </a:p>
          <a:p>
            <a:r>
              <a:rPr lang="en-US" b="1" dirty="0"/>
              <a:t>4) IF ELSE</a:t>
            </a:r>
          </a:p>
          <a:p>
            <a:r>
              <a:rPr lang="en-US" b="1" dirty="0"/>
              <a:t>5) if multiple</a:t>
            </a:r>
          </a:p>
          <a:p>
            <a:r>
              <a:rPr lang="en-US" b="1" dirty="0"/>
              <a:t>6) if </a:t>
            </a:r>
            <a:r>
              <a:rPr lang="en-US" b="1" dirty="0" err="1"/>
              <a:t>anidado</a:t>
            </a:r>
            <a:endParaRPr lang="es-UY" b="1" dirty="0"/>
          </a:p>
          <a:p>
            <a:endParaRPr lang="es-UY" b="1" dirty="0"/>
          </a:p>
        </p:txBody>
      </p:sp>
    </p:spTree>
    <p:extLst>
      <p:ext uri="{BB962C8B-B14F-4D97-AF65-F5344CB8AC3E}">
        <p14:creationId xmlns:p14="http://schemas.microsoft.com/office/powerpoint/2010/main" val="24659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0CEB0-DDC8-4D1B-BE41-0A2D7DF2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Estructura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6C582-DD6C-4310-AC73-84B02B62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Las estructuras de control, son aquellas que permiten controlar el flujo de ejecución de un programa</a:t>
            </a:r>
          </a:p>
          <a:p>
            <a:r>
              <a:rPr lang="es-UY" dirty="0"/>
              <a:t>Tres tipos de estructuras</a:t>
            </a:r>
          </a:p>
          <a:p>
            <a:pPr lvl="1"/>
            <a:r>
              <a:rPr lang="es-UY" dirty="0"/>
              <a:t>Secuencial</a:t>
            </a:r>
          </a:p>
          <a:p>
            <a:pPr lvl="1"/>
            <a:r>
              <a:rPr lang="es-UY" dirty="0"/>
              <a:t>Instrucción condicional</a:t>
            </a:r>
          </a:p>
          <a:p>
            <a:pPr lvl="1"/>
            <a:r>
              <a:rPr lang="es-UY" dirty="0"/>
              <a:t>Iteración</a:t>
            </a:r>
          </a:p>
        </p:txBody>
      </p:sp>
    </p:spTree>
    <p:extLst>
      <p:ext uri="{BB962C8B-B14F-4D97-AF65-F5344CB8AC3E}">
        <p14:creationId xmlns:p14="http://schemas.microsoft.com/office/powerpoint/2010/main" val="425589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1C02D-EB74-42C5-9970-2873968C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Estructura de decisión 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EF3D34-F894-4880-B763-87BE5710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Estas estructura se usan para la toma de decisiones lógicas</a:t>
            </a:r>
          </a:p>
          <a:p>
            <a:r>
              <a:rPr lang="es-UY" dirty="0"/>
              <a:t>Son usadas para elegir entre diferentes alternativas de acción</a:t>
            </a:r>
          </a:p>
        </p:txBody>
      </p:sp>
    </p:spTree>
    <p:extLst>
      <p:ext uri="{BB962C8B-B14F-4D97-AF65-F5344CB8AC3E}">
        <p14:creationId xmlns:p14="http://schemas.microsoft.com/office/powerpoint/2010/main" val="36923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14E5-D9CF-4100-A2E9-213CAB8B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Estructura Condicional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674D4-0295-436E-B429-F47CE19C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Se utiliza  para indicarle a la computadora que debe evaluar una condición y a partir del resultado, ejecutar un bloque de instrucciones correspondiente</a:t>
            </a:r>
          </a:p>
          <a:p>
            <a:r>
              <a:rPr lang="es-UY" dirty="0"/>
              <a:t>La forma mas común esta compuesta por una condición que se evalúa dos bloques de instrucciones que se ejecutan:</a:t>
            </a:r>
          </a:p>
          <a:p>
            <a:pPr lvl="1"/>
            <a:r>
              <a:rPr lang="es-UY" dirty="0"/>
              <a:t>Uno cuando la condición es VERDADERA</a:t>
            </a:r>
          </a:p>
          <a:p>
            <a:pPr lvl="1"/>
            <a:r>
              <a:rPr lang="es-UY" dirty="0"/>
              <a:t>Otro cuando la condición es FALSA </a:t>
            </a:r>
          </a:p>
        </p:txBody>
      </p:sp>
    </p:spTree>
    <p:extLst>
      <p:ext uri="{BB962C8B-B14F-4D97-AF65-F5344CB8AC3E}">
        <p14:creationId xmlns:p14="http://schemas.microsoft.com/office/powerpoint/2010/main" val="171113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A4053-FCD9-459B-9AAF-D6CF5660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Operadores de comparación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A0D8D4-262E-4479-A0CA-B713578E0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376" y="2206741"/>
            <a:ext cx="5448096" cy="4273319"/>
          </a:xfrm>
        </p:spPr>
      </p:pic>
    </p:spTree>
    <p:extLst>
      <p:ext uri="{BB962C8B-B14F-4D97-AF65-F5344CB8AC3E}">
        <p14:creationId xmlns:p14="http://schemas.microsoft.com/office/powerpoint/2010/main" val="207877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E26DB-C29F-4A47-B6AC-E38B9469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	</a:t>
            </a:r>
            <a:endParaRPr lang="es-UY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BDC1D0-C670-49EA-9FFD-4CB2D8655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381" y="2667000"/>
            <a:ext cx="5910064" cy="3124200"/>
          </a:xfrm>
        </p:spPr>
      </p:pic>
    </p:spTree>
    <p:extLst>
      <p:ext uri="{BB962C8B-B14F-4D97-AF65-F5344CB8AC3E}">
        <p14:creationId xmlns:p14="http://schemas.microsoft.com/office/powerpoint/2010/main" val="352854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839F4-E264-4673-8193-8531D6ED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Condicional</a:t>
            </a:r>
            <a:r>
              <a:rPr lang="en-US" dirty="0"/>
              <a:t>	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16D098-B791-4CEE-AB4C-BF48A467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(condición){</a:t>
            </a:r>
          </a:p>
          <a:p>
            <a:pPr marL="0" indent="0">
              <a:buNone/>
            </a:pPr>
            <a:r>
              <a:rPr lang="es-ES" dirty="0"/>
              <a:t>	instrucciones 1// cuando la condición es verdadera</a:t>
            </a:r>
          </a:p>
          <a:p>
            <a:pPr marL="0" indent="0">
              <a:buNone/>
            </a:pPr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instrucciones 2 // cuando la condición es falsa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3883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1F0E3-E840-4B24-82D4-79D035DD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Estructura condicional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9A1CCE-2B32-4796-87F2-AF8F7D0F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Las condiciones pueden ser sencillas o compuestas</a:t>
            </a:r>
          </a:p>
          <a:p>
            <a:endParaRPr lang="es-UY" dirty="0"/>
          </a:p>
          <a:p>
            <a:r>
              <a:rPr lang="es-UY" dirty="0"/>
              <a:t>Las condiciones compuestas se forman con dos o mas condiciones sencillas unidas por los operadores lógicos</a:t>
            </a:r>
          </a:p>
          <a:p>
            <a:pPr lvl="1"/>
            <a:r>
              <a:rPr lang="es-UY" dirty="0"/>
              <a:t>Y(and representado en </a:t>
            </a:r>
            <a:r>
              <a:rPr lang="es-UY" dirty="0" err="1"/>
              <a:t>javascript</a:t>
            </a:r>
            <a:r>
              <a:rPr lang="es-UY" dirty="0"/>
              <a:t> como </a:t>
            </a:r>
            <a:r>
              <a:rPr lang="en-US" dirty="0"/>
              <a:t>&amp;&amp;</a:t>
            </a:r>
            <a:r>
              <a:rPr lang="es-UY" dirty="0"/>
              <a:t>)</a:t>
            </a:r>
          </a:p>
          <a:p>
            <a:pPr lvl="1"/>
            <a:r>
              <a:rPr lang="es-UY" dirty="0"/>
              <a:t>O (</a:t>
            </a:r>
            <a:r>
              <a:rPr lang="es-UY" dirty="0" err="1"/>
              <a:t>or</a:t>
            </a:r>
            <a:r>
              <a:rPr lang="es-UY" dirty="0"/>
              <a:t> representado en </a:t>
            </a:r>
            <a:r>
              <a:rPr lang="es-UY" dirty="0" err="1"/>
              <a:t>javascript</a:t>
            </a:r>
            <a:r>
              <a:rPr lang="es-UY" dirty="0"/>
              <a:t> como ||)</a:t>
            </a:r>
          </a:p>
          <a:p>
            <a:pPr lvl="1"/>
            <a:r>
              <a:rPr lang="es-UY" dirty="0"/>
              <a:t>No(</a:t>
            </a:r>
            <a:r>
              <a:rPr lang="es-UY" dirty="0" err="1"/>
              <a:t>not</a:t>
            </a:r>
            <a:r>
              <a:rPr lang="es-UY" dirty="0"/>
              <a:t> representado en </a:t>
            </a:r>
            <a:r>
              <a:rPr lang="es-UY" dirty="0" err="1"/>
              <a:t>javascript</a:t>
            </a:r>
            <a:r>
              <a:rPr lang="es-UY" dirty="0"/>
              <a:t> como !)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60607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914</TotalTime>
  <Words>431</Words>
  <Application>Microsoft Office PowerPoint</Application>
  <PresentationFormat>Panorámica</PresentationFormat>
  <Paragraphs>64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Malla</vt:lpstr>
      <vt:lpstr>Programación 1</vt:lpstr>
      <vt:lpstr>Agenda</vt:lpstr>
      <vt:lpstr>Estructura de control</vt:lpstr>
      <vt:lpstr>Estructura de decisión lógica</vt:lpstr>
      <vt:lpstr>Estructura Condicional</vt:lpstr>
      <vt:lpstr>Operadores de comparación</vt:lpstr>
      <vt:lpstr>Estructura Condicional </vt:lpstr>
      <vt:lpstr>Estructura Condicional </vt:lpstr>
      <vt:lpstr>Estructura condicional</vt:lpstr>
      <vt:lpstr>Operadores lógicos</vt:lpstr>
      <vt:lpstr>IF MúLTIPLE</vt:lpstr>
      <vt:lpstr>If Múltiple</vt:lpstr>
      <vt:lpstr>If anidados</vt:lpstr>
      <vt:lpstr>If anidados</vt:lpstr>
      <vt:lpstr>Preguntas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1</dc:title>
  <dc:creator>Mauro Nacimento Botta</dc:creator>
  <cp:lastModifiedBy>Mauro Nacimento Botta</cp:lastModifiedBy>
  <cp:revision>5</cp:revision>
  <dcterms:created xsi:type="dcterms:W3CDTF">2022-02-21T03:45:23Z</dcterms:created>
  <dcterms:modified xsi:type="dcterms:W3CDTF">2022-02-22T00:35:02Z</dcterms:modified>
</cp:coreProperties>
</file>