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72"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70" d="100"/>
          <a:sy n="70" d="100"/>
        </p:scale>
        <p:origin x="6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CF773-7486-5740-790F-0028EEC369A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780A6F9-B63F-3818-3172-A197C06043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F64BA0B-77A9-2C23-FBEA-6D757757B542}"/>
              </a:ext>
            </a:extLst>
          </p:cNvPr>
          <p:cNvSpPr>
            <a:spLocks noGrp="1"/>
          </p:cNvSpPr>
          <p:nvPr>
            <p:ph type="dt" sz="half" idx="10"/>
          </p:nvPr>
        </p:nvSpPr>
        <p:spPr/>
        <p:txBody>
          <a:bodyPr/>
          <a:lstStyle/>
          <a:p>
            <a:fld id="{3D0C47C4-B2FB-49D0-A857-EFD29E402B7C}" type="datetimeFigureOut">
              <a:rPr lang="es-ES" smtClean="0"/>
              <a:t>20/07/2024</a:t>
            </a:fld>
            <a:endParaRPr lang="es-ES"/>
          </a:p>
        </p:txBody>
      </p:sp>
      <p:sp>
        <p:nvSpPr>
          <p:cNvPr id="5" name="Marcador de pie de página 4">
            <a:extLst>
              <a:ext uri="{FF2B5EF4-FFF2-40B4-BE49-F238E27FC236}">
                <a16:creationId xmlns:a16="http://schemas.microsoft.com/office/drawing/2014/main" id="{16BD9B99-22DF-6A62-C46C-DE2D4EF1AE8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9771665-E5CC-1DE5-CC87-68198A7554EA}"/>
              </a:ext>
            </a:extLst>
          </p:cNvPr>
          <p:cNvSpPr>
            <a:spLocks noGrp="1"/>
          </p:cNvSpPr>
          <p:nvPr>
            <p:ph type="sldNum" sz="quarter" idx="12"/>
          </p:nvPr>
        </p:nvSpPr>
        <p:spPr/>
        <p:txBody>
          <a:bodyPr/>
          <a:lstStyle/>
          <a:p>
            <a:fld id="{9CB007C4-1027-4D09-A52D-B4EC4D554616}" type="slidenum">
              <a:rPr lang="es-ES" smtClean="0"/>
              <a:t>‹#›</a:t>
            </a:fld>
            <a:endParaRPr lang="es-ES"/>
          </a:p>
        </p:txBody>
      </p:sp>
    </p:spTree>
    <p:extLst>
      <p:ext uri="{BB962C8B-B14F-4D97-AF65-F5344CB8AC3E}">
        <p14:creationId xmlns:p14="http://schemas.microsoft.com/office/powerpoint/2010/main" val="29152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14E098-710F-00B8-BF9F-7CB12138307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88A0449-4584-2196-8C8D-86C3290669F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9AB8080-4106-551B-45AB-AB108562A4A3}"/>
              </a:ext>
            </a:extLst>
          </p:cNvPr>
          <p:cNvSpPr>
            <a:spLocks noGrp="1"/>
          </p:cNvSpPr>
          <p:nvPr>
            <p:ph type="dt" sz="half" idx="10"/>
          </p:nvPr>
        </p:nvSpPr>
        <p:spPr/>
        <p:txBody>
          <a:bodyPr/>
          <a:lstStyle/>
          <a:p>
            <a:fld id="{3D0C47C4-B2FB-49D0-A857-EFD29E402B7C}" type="datetimeFigureOut">
              <a:rPr lang="es-ES" smtClean="0"/>
              <a:t>20/07/2024</a:t>
            </a:fld>
            <a:endParaRPr lang="es-ES"/>
          </a:p>
        </p:txBody>
      </p:sp>
      <p:sp>
        <p:nvSpPr>
          <p:cNvPr id="5" name="Marcador de pie de página 4">
            <a:extLst>
              <a:ext uri="{FF2B5EF4-FFF2-40B4-BE49-F238E27FC236}">
                <a16:creationId xmlns:a16="http://schemas.microsoft.com/office/drawing/2014/main" id="{D2302168-22AB-6F25-864A-4C49FA3904A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5D0D36A-B937-BF66-231C-91238AA039E3}"/>
              </a:ext>
            </a:extLst>
          </p:cNvPr>
          <p:cNvSpPr>
            <a:spLocks noGrp="1"/>
          </p:cNvSpPr>
          <p:nvPr>
            <p:ph type="sldNum" sz="quarter" idx="12"/>
          </p:nvPr>
        </p:nvSpPr>
        <p:spPr/>
        <p:txBody>
          <a:bodyPr/>
          <a:lstStyle/>
          <a:p>
            <a:fld id="{9CB007C4-1027-4D09-A52D-B4EC4D554616}" type="slidenum">
              <a:rPr lang="es-ES" smtClean="0"/>
              <a:t>‹#›</a:t>
            </a:fld>
            <a:endParaRPr lang="es-ES"/>
          </a:p>
        </p:txBody>
      </p:sp>
    </p:spTree>
    <p:extLst>
      <p:ext uri="{BB962C8B-B14F-4D97-AF65-F5344CB8AC3E}">
        <p14:creationId xmlns:p14="http://schemas.microsoft.com/office/powerpoint/2010/main" val="3428171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39ADE9-C00E-57B0-A4E1-78095318989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9F05087-BD4C-3A33-36AE-B3B0BE77339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E3778E-17AB-D750-0F09-B877C0257725}"/>
              </a:ext>
            </a:extLst>
          </p:cNvPr>
          <p:cNvSpPr>
            <a:spLocks noGrp="1"/>
          </p:cNvSpPr>
          <p:nvPr>
            <p:ph type="dt" sz="half" idx="10"/>
          </p:nvPr>
        </p:nvSpPr>
        <p:spPr/>
        <p:txBody>
          <a:bodyPr/>
          <a:lstStyle/>
          <a:p>
            <a:fld id="{3D0C47C4-B2FB-49D0-A857-EFD29E402B7C}" type="datetimeFigureOut">
              <a:rPr lang="es-ES" smtClean="0"/>
              <a:t>20/07/2024</a:t>
            </a:fld>
            <a:endParaRPr lang="es-ES"/>
          </a:p>
        </p:txBody>
      </p:sp>
      <p:sp>
        <p:nvSpPr>
          <p:cNvPr id="5" name="Marcador de pie de página 4">
            <a:extLst>
              <a:ext uri="{FF2B5EF4-FFF2-40B4-BE49-F238E27FC236}">
                <a16:creationId xmlns:a16="http://schemas.microsoft.com/office/drawing/2014/main" id="{6F7A7067-A157-9574-07B1-19B3E53B55B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54B28AC-1431-334A-70B2-92F9457C10B8}"/>
              </a:ext>
            </a:extLst>
          </p:cNvPr>
          <p:cNvSpPr>
            <a:spLocks noGrp="1"/>
          </p:cNvSpPr>
          <p:nvPr>
            <p:ph type="sldNum" sz="quarter" idx="12"/>
          </p:nvPr>
        </p:nvSpPr>
        <p:spPr/>
        <p:txBody>
          <a:bodyPr/>
          <a:lstStyle/>
          <a:p>
            <a:fld id="{9CB007C4-1027-4D09-A52D-B4EC4D554616}" type="slidenum">
              <a:rPr lang="es-ES" smtClean="0"/>
              <a:t>‹#›</a:t>
            </a:fld>
            <a:endParaRPr lang="es-ES"/>
          </a:p>
        </p:txBody>
      </p:sp>
    </p:spTree>
    <p:extLst>
      <p:ext uri="{BB962C8B-B14F-4D97-AF65-F5344CB8AC3E}">
        <p14:creationId xmlns:p14="http://schemas.microsoft.com/office/powerpoint/2010/main" val="249777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5CC56A-0412-3952-FCB3-FE83249873F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D6CB29A-3397-3379-208E-D8D341C0537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88F04E9-214A-7524-BF90-374566740E0E}"/>
              </a:ext>
            </a:extLst>
          </p:cNvPr>
          <p:cNvSpPr>
            <a:spLocks noGrp="1"/>
          </p:cNvSpPr>
          <p:nvPr>
            <p:ph type="dt" sz="half" idx="10"/>
          </p:nvPr>
        </p:nvSpPr>
        <p:spPr/>
        <p:txBody>
          <a:bodyPr/>
          <a:lstStyle/>
          <a:p>
            <a:fld id="{3D0C47C4-B2FB-49D0-A857-EFD29E402B7C}" type="datetimeFigureOut">
              <a:rPr lang="es-ES" smtClean="0"/>
              <a:t>20/07/2024</a:t>
            </a:fld>
            <a:endParaRPr lang="es-ES"/>
          </a:p>
        </p:txBody>
      </p:sp>
      <p:sp>
        <p:nvSpPr>
          <p:cNvPr id="5" name="Marcador de pie de página 4">
            <a:extLst>
              <a:ext uri="{FF2B5EF4-FFF2-40B4-BE49-F238E27FC236}">
                <a16:creationId xmlns:a16="http://schemas.microsoft.com/office/drawing/2014/main" id="{17DBAEC0-0C5E-FF15-C264-CDC759273F1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97DF3F4-ADE5-6530-3B23-D4283F2747B7}"/>
              </a:ext>
            </a:extLst>
          </p:cNvPr>
          <p:cNvSpPr>
            <a:spLocks noGrp="1"/>
          </p:cNvSpPr>
          <p:nvPr>
            <p:ph type="sldNum" sz="quarter" idx="12"/>
          </p:nvPr>
        </p:nvSpPr>
        <p:spPr/>
        <p:txBody>
          <a:bodyPr/>
          <a:lstStyle/>
          <a:p>
            <a:fld id="{9CB007C4-1027-4D09-A52D-B4EC4D554616}" type="slidenum">
              <a:rPr lang="es-ES" smtClean="0"/>
              <a:t>‹#›</a:t>
            </a:fld>
            <a:endParaRPr lang="es-ES"/>
          </a:p>
        </p:txBody>
      </p:sp>
    </p:spTree>
    <p:extLst>
      <p:ext uri="{BB962C8B-B14F-4D97-AF65-F5344CB8AC3E}">
        <p14:creationId xmlns:p14="http://schemas.microsoft.com/office/powerpoint/2010/main" val="18351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8E404-9C36-EFBE-4B83-70D44CF3EE1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E983F9D-65C4-E2CD-354D-4DFE6662E4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28B373A-F4D9-07E7-A9CB-9D8CF4DBBB7F}"/>
              </a:ext>
            </a:extLst>
          </p:cNvPr>
          <p:cNvSpPr>
            <a:spLocks noGrp="1"/>
          </p:cNvSpPr>
          <p:nvPr>
            <p:ph type="dt" sz="half" idx="10"/>
          </p:nvPr>
        </p:nvSpPr>
        <p:spPr/>
        <p:txBody>
          <a:bodyPr/>
          <a:lstStyle/>
          <a:p>
            <a:fld id="{3D0C47C4-B2FB-49D0-A857-EFD29E402B7C}" type="datetimeFigureOut">
              <a:rPr lang="es-ES" smtClean="0"/>
              <a:t>20/07/2024</a:t>
            </a:fld>
            <a:endParaRPr lang="es-ES"/>
          </a:p>
        </p:txBody>
      </p:sp>
      <p:sp>
        <p:nvSpPr>
          <p:cNvPr id="5" name="Marcador de pie de página 4">
            <a:extLst>
              <a:ext uri="{FF2B5EF4-FFF2-40B4-BE49-F238E27FC236}">
                <a16:creationId xmlns:a16="http://schemas.microsoft.com/office/drawing/2014/main" id="{91C1C0C8-5C8F-78C8-E9AF-03D9A451E6A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3DDF045-F6F4-272A-6822-C29150EAB5D5}"/>
              </a:ext>
            </a:extLst>
          </p:cNvPr>
          <p:cNvSpPr>
            <a:spLocks noGrp="1"/>
          </p:cNvSpPr>
          <p:nvPr>
            <p:ph type="sldNum" sz="quarter" idx="12"/>
          </p:nvPr>
        </p:nvSpPr>
        <p:spPr/>
        <p:txBody>
          <a:bodyPr/>
          <a:lstStyle/>
          <a:p>
            <a:fld id="{9CB007C4-1027-4D09-A52D-B4EC4D554616}" type="slidenum">
              <a:rPr lang="es-ES" smtClean="0"/>
              <a:t>‹#›</a:t>
            </a:fld>
            <a:endParaRPr lang="es-ES"/>
          </a:p>
        </p:txBody>
      </p:sp>
    </p:spTree>
    <p:extLst>
      <p:ext uri="{BB962C8B-B14F-4D97-AF65-F5344CB8AC3E}">
        <p14:creationId xmlns:p14="http://schemas.microsoft.com/office/powerpoint/2010/main" val="261112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B4B04-044E-8A2A-95A9-6D372EE8425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7DD4C16-40C9-BEFD-3B07-CBFE8B28916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CDC72E7-577D-9360-1F5C-6102E325040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2EBFB59-5AAA-4A03-4851-017AAB3B3A82}"/>
              </a:ext>
            </a:extLst>
          </p:cNvPr>
          <p:cNvSpPr>
            <a:spLocks noGrp="1"/>
          </p:cNvSpPr>
          <p:nvPr>
            <p:ph type="dt" sz="half" idx="10"/>
          </p:nvPr>
        </p:nvSpPr>
        <p:spPr/>
        <p:txBody>
          <a:bodyPr/>
          <a:lstStyle/>
          <a:p>
            <a:fld id="{3D0C47C4-B2FB-49D0-A857-EFD29E402B7C}" type="datetimeFigureOut">
              <a:rPr lang="es-ES" smtClean="0"/>
              <a:t>20/07/2024</a:t>
            </a:fld>
            <a:endParaRPr lang="es-ES"/>
          </a:p>
        </p:txBody>
      </p:sp>
      <p:sp>
        <p:nvSpPr>
          <p:cNvPr id="6" name="Marcador de pie de página 5">
            <a:extLst>
              <a:ext uri="{FF2B5EF4-FFF2-40B4-BE49-F238E27FC236}">
                <a16:creationId xmlns:a16="http://schemas.microsoft.com/office/drawing/2014/main" id="{F689DE9F-BAFB-C5AE-08BA-35CAF8411A4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3949D0D-F0B0-8E33-FA39-11FA897CF738}"/>
              </a:ext>
            </a:extLst>
          </p:cNvPr>
          <p:cNvSpPr>
            <a:spLocks noGrp="1"/>
          </p:cNvSpPr>
          <p:nvPr>
            <p:ph type="sldNum" sz="quarter" idx="12"/>
          </p:nvPr>
        </p:nvSpPr>
        <p:spPr/>
        <p:txBody>
          <a:bodyPr/>
          <a:lstStyle/>
          <a:p>
            <a:fld id="{9CB007C4-1027-4D09-A52D-B4EC4D554616}" type="slidenum">
              <a:rPr lang="es-ES" smtClean="0"/>
              <a:t>‹#›</a:t>
            </a:fld>
            <a:endParaRPr lang="es-ES"/>
          </a:p>
        </p:txBody>
      </p:sp>
    </p:spTree>
    <p:extLst>
      <p:ext uri="{BB962C8B-B14F-4D97-AF65-F5344CB8AC3E}">
        <p14:creationId xmlns:p14="http://schemas.microsoft.com/office/powerpoint/2010/main" val="70706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3C2143-680D-C721-B9EF-B995CB624596}"/>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E5557A8-AFB1-3430-2CB2-5E693556F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29CF408-86C2-1617-260F-E118D5C72F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89E9616-D57A-3078-09EA-185A782497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9EEABF5-9DB6-7281-FD0E-25090183AFB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84FB613-5944-DB7C-AF9C-E6B1D87F5457}"/>
              </a:ext>
            </a:extLst>
          </p:cNvPr>
          <p:cNvSpPr>
            <a:spLocks noGrp="1"/>
          </p:cNvSpPr>
          <p:nvPr>
            <p:ph type="dt" sz="half" idx="10"/>
          </p:nvPr>
        </p:nvSpPr>
        <p:spPr/>
        <p:txBody>
          <a:bodyPr/>
          <a:lstStyle/>
          <a:p>
            <a:fld id="{3D0C47C4-B2FB-49D0-A857-EFD29E402B7C}" type="datetimeFigureOut">
              <a:rPr lang="es-ES" smtClean="0"/>
              <a:t>20/07/2024</a:t>
            </a:fld>
            <a:endParaRPr lang="es-ES"/>
          </a:p>
        </p:txBody>
      </p:sp>
      <p:sp>
        <p:nvSpPr>
          <p:cNvPr id="8" name="Marcador de pie de página 7">
            <a:extLst>
              <a:ext uri="{FF2B5EF4-FFF2-40B4-BE49-F238E27FC236}">
                <a16:creationId xmlns:a16="http://schemas.microsoft.com/office/drawing/2014/main" id="{77C03D1B-E5B7-1FFA-8F34-405E46DF56A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4C84D038-73DF-A7F0-5D53-337B6F16C3AB}"/>
              </a:ext>
            </a:extLst>
          </p:cNvPr>
          <p:cNvSpPr>
            <a:spLocks noGrp="1"/>
          </p:cNvSpPr>
          <p:nvPr>
            <p:ph type="sldNum" sz="quarter" idx="12"/>
          </p:nvPr>
        </p:nvSpPr>
        <p:spPr/>
        <p:txBody>
          <a:bodyPr/>
          <a:lstStyle/>
          <a:p>
            <a:fld id="{9CB007C4-1027-4D09-A52D-B4EC4D554616}" type="slidenum">
              <a:rPr lang="es-ES" smtClean="0"/>
              <a:t>‹#›</a:t>
            </a:fld>
            <a:endParaRPr lang="es-ES"/>
          </a:p>
        </p:txBody>
      </p:sp>
    </p:spTree>
    <p:extLst>
      <p:ext uri="{BB962C8B-B14F-4D97-AF65-F5344CB8AC3E}">
        <p14:creationId xmlns:p14="http://schemas.microsoft.com/office/powerpoint/2010/main" val="54934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01916-88EA-B496-E7FB-CE47F617683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2477241-8038-1575-691B-4F18D28AF3A4}"/>
              </a:ext>
            </a:extLst>
          </p:cNvPr>
          <p:cNvSpPr>
            <a:spLocks noGrp="1"/>
          </p:cNvSpPr>
          <p:nvPr>
            <p:ph type="dt" sz="half" idx="10"/>
          </p:nvPr>
        </p:nvSpPr>
        <p:spPr/>
        <p:txBody>
          <a:bodyPr/>
          <a:lstStyle/>
          <a:p>
            <a:fld id="{3D0C47C4-B2FB-49D0-A857-EFD29E402B7C}" type="datetimeFigureOut">
              <a:rPr lang="es-ES" smtClean="0"/>
              <a:t>20/07/2024</a:t>
            </a:fld>
            <a:endParaRPr lang="es-ES"/>
          </a:p>
        </p:txBody>
      </p:sp>
      <p:sp>
        <p:nvSpPr>
          <p:cNvPr id="4" name="Marcador de pie de página 3">
            <a:extLst>
              <a:ext uri="{FF2B5EF4-FFF2-40B4-BE49-F238E27FC236}">
                <a16:creationId xmlns:a16="http://schemas.microsoft.com/office/drawing/2014/main" id="{987DBC26-C0F8-3BB1-6829-40348BC21DB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14DE2198-F11B-041F-5722-E9CE49F296B6}"/>
              </a:ext>
            </a:extLst>
          </p:cNvPr>
          <p:cNvSpPr>
            <a:spLocks noGrp="1"/>
          </p:cNvSpPr>
          <p:nvPr>
            <p:ph type="sldNum" sz="quarter" idx="12"/>
          </p:nvPr>
        </p:nvSpPr>
        <p:spPr/>
        <p:txBody>
          <a:bodyPr/>
          <a:lstStyle/>
          <a:p>
            <a:fld id="{9CB007C4-1027-4D09-A52D-B4EC4D554616}" type="slidenum">
              <a:rPr lang="es-ES" smtClean="0"/>
              <a:t>‹#›</a:t>
            </a:fld>
            <a:endParaRPr lang="es-ES"/>
          </a:p>
        </p:txBody>
      </p:sp>
    </p:spTree>
    <p:extLst>
      <p:ext uri="{BB962C8B-B14F-4D97-AF65-F5344CB8AC3E}">
        <p14:creationId xmlns:p14="http://schemas.microsoft.com/office/powerpoint/2010/main" val="15708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ED37F0F-DF9B-7461-B086-6F46106F0DB2}"/>
              </a:ext>
            </a:extLst>
          </p:cNvPr>
          <p:cNvSpPr>
            <a:spLocks noGrp="1"/>
          </p:cNvSpPr>
          <p:nvPr>
            <p:ph type="dt" sz="half" idx="10"/>
          </p:nvPr>
        </p:nvSpPr>
        <p:spPr/>
        <p:txBody>
          <a:bodyPr/>
          <a:lstStyle/>
          <a:p>
            <a:fld id="{3D0C47C4-B2FB-49D0-A857-EFD29E402B7C}" type="datetimeFigureOut">
              <a:rPr lang="es-ES" smtClean="0"/>
              <a:t>20/07/2024</a:t>
            </a:fld>
            <a:endParaRPr lang="es-ES"/>
          </a:p>
        </p:txBody>
      </p:sp>
      <p:sp>
        <p:nvSpPr>
          <p:cNvPr id="3" name="Marcador de pie de página 2">
            <a:extLst>
              <a:ext uri="{FF2B5EF4-FFF2-40B4-BE49-F238E27FC236}">
                <a16:creationId xmlns:a16="http://schemas.microsoft.com/office/drawing/2014/main" id="{284720DC-7CD0-A1DF-A8F4-EFB7C4A286E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BB22278-9C30-E06A-3C92-14276453D2F4}"/>
              </a:ext>
            </a:extLst>
          </p:cNvPr>
          <p:cNvSpPr>
            <a:spLocks noGrp="1"/>
          </p:cNvSpPr>
          <p:nvPr>
            <p:ph type="sldNum" sz="quarter" idx="12"/>
          </p:nvPr>
        </p:nvSpPr>
        <p:spPr/>
        <p:txBody>
          <a:bodyPr/>
          <a:lstStyle/>
          <a:p>
            <a:fld id="{9CB007C4-1027-4D09-A52D-B4EC4D554616}" type="slidenum">
              <a:rPr lang="es-ES" smtClean="0"/>
              <a:t>‹#›</a:t>
            </a:fld>
            <a:endParaRPr lang="es-ES"/>
          </a:p>
        </p:txBody>
      </p:sp>
    </p:spTree>
    <p:extLst>
      <p:ext uri="{BB962C8B-B14F-4D97-AF65-F5344CB8AC3E}">
        <p14:creationId xmlns:p14="http://schemas.microsoft.com/office/powerpoint/2010/main" val="338131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269E9-47E3-4F4F-E15F-0739B2CF689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8DF4742-57E0-E75E-671A-D51D83682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CEA11C0-3F9C-2CE2-ED5E-1FE97C0F77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C75450-4431-E320-12D1-3C46CF7044B7}"/>
              </a:ext>
            </a:extLst>
          </p:cNvPr>
          <p:cNvSpPr>
            <a:spLocks noGrp="1"/>
          </p:cNvSpPr>
          <p:nvPr>
            <p:ph type="dt" sz="half" idx="10"/>
          </p:nvPr>
        </p:nvSpPr>
        <p:spPr/>
        <p:txBody>
          <a:bodyPr/>
          <a:lstStyle/>
          <a:p>
            <a:fld id="{3D0C47C4-B2FB-49D0-A857-EFD29E402B7C}" type="datetimeFigureOut">
              <a:rPr lang="es-ES" smtClean="0"/>
              <a:t>20/07/2024</a:t>
            </a:fld>
            <a:endParaRPr lang="es-ES"/>
          </a:p>
        </p:txBody>
      </p:sp>
      <p:sp>
        <p:nvSpPr>
          <p:cNvPr id="6" name="Marcador de pie de página 5">
            <a:extLst>
              <a:ext uri="{FF2B5EF4-FFF2-40B4-BE49-F238E27FC236}">
                <a16:creationId xmlns:a16="http://schemas.microsoft.com/office/drawing/2014/main" id="{6D98DFCB-ACD5-CF9D-3A0C-277B535049E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A9601D0-CB0D-A8F8-3D1A-7F752E54E101}"/>
              </a:ext>
            </a:extLst>
          </p:cNvPr>
          <p:cNvSpPr>
            <a:spLocks noGrp="1"/>
          </p:cNvSpPr>
          <p:nvPr>
            <p:ph type="sldNum" sz="quarter" idx="12"/>
          </p:nvPr>
        </p:nvSpPr>
        <p:spPr/>
        <p:txBody>
          <a:bodyPr/>
          <a:lstStyle/>
          <a:p>
            <a:fld id="{9CB007C4-1027-4D09-A52D-B4EC4D554616}" type="slidenum">
              <a:rPr lang="es-ES" smtClean="0"/>
              <a:t>‹#›</a:t>
            </a:fld>
            <a:endParaRPr lang="es-ES"/>
          </a:p>
        </p:txBody>
      </p:sp>
    </p:spTree>
    <p:extLst>
      <p:ext uri="{BB962C8B-B14F-4D97-AF65-F5344CB8AC3E}">
        <p14:creationId xmlns:p14="http://schemas.microsoft.com/office/powerpoint/2010/main" val="2396107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E5ACC-61E5-0868-D923-A918724A82D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16FAAED-C5EE-232F-BB8A-C7BCEEACAC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BAC536B-7FBB-15A5-5334-2439C2CCE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BFB070-0BC1-BBCA-1193-BE7144DC1AB3}"/>
              </a:ext>
            </a:extLst>
          </p:cNvPr>
          <p:cNvSpPr>
            <a:spLocks noGrp="1"/>
          </p:cNvSpPr>
          <p:nvPr>
            <p:ph type="dt" sz="half" idx="10"/>
          </p:nvPr>
        </p:nvSpPr>
        <p:spPr/>
        <p:txBody>
          <a:bodyPr/>
          <a:lstStyle/>
          <a:p>
            <a:fld id="{3D0C47C4-B2FB-49D0-A857-EFD29E402B7C}" type="datetimeFigureOut">
              <a:rPr lang="es-ES" smtClean="0"/>
              <a:t>20/07/2024</a:t>
            </a:fld>
            <a:endParaRPr lang="es-ES"/>
          </a:p>
        </p:txBody>
      </p:sp>
      <p:sp>
        <p:nvSpPr>
          <p:cNvPr id="6" name="Marcador de pie de página 5">
            <a:extLst>
              <a:ext uri="{FF2B5EF4-FFF2-40B4-BE49-F238E27FC236}">
                <a16:creationId xmlns:a16="http://schemas.microsoft.com/office/drawing/2014/main" id="{F2718B2E-A666-4400-D7D7-439E74217B6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2349BC2-7961-517E-B509-40E4E92CBA0A}"/>
              </a:ext>
            </a:extLst>
          </p:cNvPr>
          <p:cNvSpPr>
            <a:spLocks noGrp="1"/>
          </p:cNvSpPr>
          <p:nvPr>
            <p:ph type="sldNum" sz="quarter" idx="12"/>
          </p:nvPr>
        </p:nvSpPr>
        <p:spPr/>
        <p:txBody>
          <a:bodyPr/>
          <a:lstStyle/>
          <a:p>
            <a:fld id="{9CB007C4-1027-4D09-A52D-B4EC4D554616}" type="slidenum">
              <a:rPr lang="es-ES" smtClean="0"/>
              <a:t>‹#›</a:t>
            </a:fld>
            <a:endParaRPr lang="es-ES"/>
          </a:p>
        </p:txBody>
      </p:sp>
    </p:spTree>
    <p:extLst>
      <p:ext uri="{BB962C8B-B14F-4D97-AF65-F5344CB8AC3E}">
        <p14:creationId xmlns:p14="http://schemas.microsoft.com/office/powerpoint/2010/main" val="605785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B19C9FA-A8BA-70A5-C41A-0741D36491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F01078A-81E4-666B-B9A1-5CB4BE7872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6EF3D43-AB8E-6D51-89AE-FB16A06652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C47C4-B2FB-49D0-A857-EFD29E402B7C}" type="datetimeFigureOut">
              <a:rPr lang="es-ES" smtClean="0"/>
              <a:t>20/07/2024</a:t>
            </a:fld>
            <a:endParaRPr lang="es-ES"/>
          </a:p>
        </p:txBody>
      </p:sp>
      <p:sp>
        <p:nvSpPr>
          <p:cNvPr id="5" name="Marcador de pie de página 4">
            <a:extLst>
              <a:ext uri="{FF2B5EF4-FFF2-40B4-BE49-F238E27FC236}">
                <a16:creationId xmlns:a16="http://schemas.microsoft.com/office/drawing/2014/main" id="{1AE590CD-F1F0-E917-B572-F41C4C7B39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53C2B98-9A4E-F761-9D1C-89C53DBB84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007C4-1027-4D09-A52D-B4EC4D554616}" type="slidenum">
              <a:rPr lang="es-ES" smtClean="0"/>
              <a:t>‹#›</a:t>
            </a:fld>
            <a:endParaRPr lang="es-ES"/>
          </a:p>
        </p:txBody>
      </p:sp>
    </p:spTree>
    <p:extLst>
      <p:ext uri="{BB962C8B-B14F-4D97-AF65-F5344CB8AC3E}">
        <p14:creationId xmlns:p14="http://schemas.microsoft.com/office/powerpoint/2010/main" val="114585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s-es/visualstudio/ide/signing-in-to-visual-studio?view=vs-2022" TargetMode="External"/><Relationship Id="rId2" Type="http://schemas.openxmlformats.org/officeDocument/2006/relationships/hyperlink" Target="https://docs.github.com/es/education/explore-the-benefits-of-teaching-and-learning-with-github-education/github-global-campus-for-students/apply-to-github-global-campus-as-a-student" TargetMode="External"/><Relationship Id="rId1" Type="http://schemas.openxmlformats.org/officeDocument/2006/relationships/slideLayout" Target="../slideLayouts/slideLayout2.xml"/><Relationship Id="rId4" Type="http://schemas.openxmlformats.org/officeDocument/2006/relationships/hyperlink" Target="https://docs.github.com/es/get-started/start-your-journey/creating-an-account-on-githu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F4809E-CAC3-C516-E915-89F4CED1B7C5}"/>
              </a:ext>
            </a:extLst>
          </p:cNvPr>
          <p:cNvSpPr>
            <a:spLocks noGrp="1"/>
          </p:cNvSpPr>
          <p:nvPr>
            <p:ph type="ctrTitle"/>
          </p:nvPr>
        </p:nvSpPr>
        <p:spPr/>
        <p:txBody>
          <a:bodyPr/>
          <a:lstStyle/>
          <a:p>
            <a:r>
              <a:rPr lang="es-ES" dirty="0" err="1"/>
              <a:t>Github</a:t>
            </a:r>
            <a:endParaRPr lang="es-ES" dirty="0"/>
          </a:p>
        </p:txBody>
      </p:sp>
      <p:sp>
        <p:nvSpPr>
          <p:cNvPr id="3" name="Subtítulo 2">
            <a:extLst>
              <a:ext uri="{FF2B5EF4-FFF2-40B4-BE49-F238E27FC236}">
                <a16:creationId xmlns:a16="http://schemas.microsoft.com/office/drawing/2014/main" id="{25D53D18-34F5-D357-331E-B048FB9780D1}"/>
              </a:ext>
            </a:extLst>
          </p:cNvPr>
          <p:cNvSpPr>
            <a:spLocks noGrp="1"/>
          </p:cNvSpPr>
          <p:nvPr>
            <p:ph type="subTitle" idx="1"/>
          </p:nvPr>
        </p:nvSpPr>
        <p:spPr/>
        <p:txBody>
          <a:bodyPr/>
          <a:lstStyle/>
          <a:p>
            <a:r>
              <a:rPr lang="es-ES" dirty="0"/>
              <a:t>Utilización dentro de Visual Studio 2022</a:t>
            </a:r>
          </a:p>
        </p:txBody>
      </p:sp>
      <p:pic>
        <p:nvPicPr>
          <p:cNvPr id="7" name="Imagen 6" descr="Logotipo&#10;&#10;Descripción generada automáticamente">
            <a:extLst>
              <a:ext uri="{FF2B5EF4-FFF2-40B4-BE49-F238E27FC236}">
                <a16:creationId xmlns:a16="http://schemas.microsoft.com/office/drawing/2014/main" id="{C4990BB0-4B2D-EFD8-BF97-4DBEB532B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550" y="177795"/>
            <a:ext cx="1309563" cy="575396"/>
          </a:xfrm>
          <a:prstGeom prst="rect">
            <a:avLst/>
          </a:prstGeom>
        </p:spPr>
      </p:pic>
      <p:sp>
        <p:nvSpPr>
          <p:cNvPr id="4" name="CuadroTexto 3">
            <a:extLst>
              <a:ext uri="{FF2B5EF4-FFF2-40B4-BE49-F238E27FC236}">
                <a16:creationId xmlns:a16="http://schemas.microsoft.com/office/drawing/2014/main" id="{C8C31E7C-0E4A-AB15-8BA8-F2E9C6F15AC9}"/>
              </a:ext>
            </a:extLst>
          </p:cNvPr>
          <p:cNvSpPr txBox="1"/>
          <p:nvPr/>
        </p:nvSpPr>
        <p:spPr>
          <a:xfrm>
            <a:off x="265814" y="6379535"/>
            <a:ext cx="8140434" cy="369332"/>
          </a:xfrm>
          <a:prstGeom prst="rect">
            <a:avLst/>
          </a:prstGeom>
          <a:noFill/>
        </p:spPr>
        <p:txBody>
          <a:bodyPr wrap="none" rtlCol="0">
            <a:spAutoFit/>
          </a:bodyPr>
          <a:lstStyle/>
          <a:p>
            <a:r>
              <a:rPr lang="es-ES" dirty="0">
                <a:solidFill>
                  <a:schemeClr val="bg1"/>
                </a:solidFill>
              </a:rPr>
              <a:t>Programación 2 – Analista Programador || Analista en Tecnologías de la Información </a:t>
            </a:r>
          </a:p>
        </p:txBody>
      </p:sp>
    </p:spTree>
    <p:extLst>
      <p:ext uri="{BB962C8B-B14F-4D97-AF65-F5344CB8AC3E}">
        <p14:creationId xmlns:p14="http://schemas.microsoft.com/office/powerpoint/2010/main" val="4014664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5D53D18-34F5-D357-331E-B048FB9780D1}"/>
              </a:ext>
            </a:extLst>
          </p:cNvPr>
          <p:cNvSpPr>
            <a:spLocks noGrp="1"/>
          </p:cNvSpPr>
          <p:nvPr>
            <p:ph type="subTitle" idx="1"/>
          </p:nvPr>
        </p:nvSpPr>
        <p:spPr>
          <a:xfrm>
            <a:off x="965675" y="1773238"/>
            <a:ext cx="5527890" cy="4208818"/>
          </a:xfrm>
        </p:spPr>
        <p:txBody>
          <a:bodyPr>
            <a:normAutofit/>
          </a:bodyPr>
          <a:lstStyle/>
          <a:p>
            <a:pPr algn="l"/>
            <a:r>
              <a:rPr lang="es-ES" sz="1800" dirty="0"/>
              <a:t>Una vez que el proyecto está conectado al repositorio de </a:t>
            </a:r>
            <a:r>
              <a:rPr lang="es-ES" sz="1800" dirty="0" err="1"/>
              <a:t>Github</a:t>
            </a:r>
            <a:r>
              <a:rPr lang="es-ES" sz="1800" dirty="0"/>
              <a:t>, podemos trabajar sobre él, y en cualquier momento enviar los cambios que hayamos realizado.</a:t>
            </a:r>
          </a:p>
          <a:p>
            <a:pPr algn="l"/>
            <a:r>
              <a:rPr lang="es-ES" sz="1800" dirty="0"/>
              <a:t>El módulo de control de cambios tendrá todos los archivos que han cambiado desde la última vez que se actualizó. En este punto se debe confirmar los cambios, poner un mensaje que describa el cambio que se esta enviando, y presionar “Confirmar todo”.</a:t>
            </a:r>
          </a:p>
          <a:p>
            <a:pPr algn="l"/>
            <a:r>
              <a:rPr lang="es-ES" sz="1800" dirty="0"/>
              <a:t>Una vez confirmados los cambios están prontos para ser subidos.</a:t>
            </a:r>
          </a:p>
          <a:p>
            <a:pPr algn="l"/>
            <a:endParaRPr lang="es-ES" sz="1800" dirty="0"/>
          </a:p>
        </p:txBody>
      </p:sp>
      <p:pic>
        <p:nvPicPr>
          <p:cNvPr id="7" name="Imagen 6" descr="Logotipo&#10;&#10;Descripción generada automáticamente">
            <a:extLst>
              <a:ext uri="{FF2B5EF4-FFF2-40B4-BE49-F238E27FC236}">
                <a16:creationId xmlns:a16="http://schemas.microsoft.com/office/drawing/2014/main" id="{C4990BB0-4B2D-EFD8-BF97-4DBEB532B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550" y="177795"/>
            <a:ext cx="1309563" cy="575396"/>
          </a:xfrm>
          <a:prstGeom prst="rect">
            <a:avLst/>
          </a:prstGeom>
        </p:spPr>
      </p:pic>
      <p:sp>
        <p:nvSpPr>
          <p:cNvPr id="4" name="CuadroTexto 3">
            <a:extLst>
              <a:ext uri="{FF2B5EF4-FFF2-40B4-BE49-F238E27FC236}">
                <a16:creationId xmlns:a16="http://schemas.microsoft.com/office/drawing/2014/main" id="{C8C31E7C-0E4A-AB15-8BA8-F2E9C6F15AC9}"/>
              </a:ext>
            </a:extLst>
          </p:cNvPr>
          <p:cNvSpPr txBox="1"/>
          <p:nvPr/>
        </p:nvSpPr>
        <p:spPr>
          <a:xfrm>
            <a:off x="265814" y="6379535"/>
            <a:ext cx="8140434" cy="369332"/>
          </a:xfrm>
          <a:prstGeom prst="rect">
            <a:avLst/>
          </a:prstGeom>
          <a:noFill/>
        </p:spPr>
        <p:txBody>
          <a:bodyPr wrap="none" rtlCol="0">
            <a:spAutoFit/>
          </a:bodyPr>
          <a:lstStyle/>
          <a:p>
            <a:r>
              <a:rPr lang="es-ES" dirty="0">
                <a:solidFill>
                  <a:schemeClr val="bg1"/>
                </a:solidFill>
              </a:rPr>
              <a:t>Programación 2 – Analista Programador || Analista en Tecnologías de la Información </a:t>
            </a:r>
          </a:p>
        </p:txBody>
      </p:sp>
      <p:sp>
        <p:nvSpPr>
          <p:cNvPr id="9" name="Título 1">
            <a:extLst>
              <a:ext uri="{FF2B5EF4-FFF2-40B4-BE49-F238E27FC236}">
                <a16:creationId xmlns:a16="http://schemas.microsoft.com/office/drawing/2014/main" id="{3B471304-D770-AC06-DB5E-8FEF8B65D6D5}"/>
              </a:ext>
            </a:extLst>
          </p:cNvPr>
          <p:cNvSpPr>
            <a:spLocks noGrp="1"/>
          </p:cNvSpPr>
          <p:nvPr>
            <p:ph type="ctrTitle"/>
          </p:nvPr>
        </p:nvSpPr>
        <p:spPr>
          <a:xfrm>
            <a:off x="1045436" y="505503"/>
            <a:ext cx="9144000" cy="757712"/>
          </a:xfrm>
        </p:spPr>
        <p:txBody>
          <a:bodyPr>
            <a:normAutofit/>
          </a:bodyPr>
          <a:lstStyle/>
          <a:p>
            <a:pPr algn="l"/>
            <a:r>
              <a:rPr lang="es-ES" sz="3200" dirty="0" err="1"/>
              <a:t>Github</a:t>
            </a:r>
            <a:r>
              <a:rPr lang="es-ES" sz="3200" dirty="0"/>
              <a:t> | Enviar e incorporar cambios</a:t>
            </a:r>
          </a:p>
        </p:txBody>
      </p:sp>
      <p:pic>
        <p:nvPicPr>
          <p:cNvPr id="6" name="Imagen 5" descr="Texto&#10;&#10;Descripción generada automáticamente">
            <a:extLst>
              <a:ext uri="{FF2B5EF4-FFF2-40B4-BE49-F238E27FC236}">
                <a16:creationId xmlns:a16="http://schemas.microsoft.com/office/drawing/2014/main" id="{E43095F8-BA2E-3C72-79D8-D7C31CA35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740" y="1526348"/>
            <a:ext cx="2241686" cy="5037853"/>
          </a:xfrm>
          <a:prstGeom prst="rect">
            <a:avLst/>
          </a:prstGeom>
        </p:spPr>
      </p:pic>
      <p:pic>
        <p:nvPicPr>
          <p:cNvPr id="10" name="Imagen 9" descr="Texto&#10;&#10;Descripción generada automáticamente">
            <a:extLst>
              <a:ext uri="{FF2B5EF4-FFF2-40B4-BE49-F238E27FC236}">
                <a16:creationId xmlns:a16="http://schemas.microsoft.com/office/drawing/2014/main" id="{7DECAC8B-2382-1AF4-647F-739CD1041D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8007" y="1526348"/>
            <a:ext cx="2241686" cy="5037853"/>
          </a:xfrm>
          <a:prstGeom prst="rect">
            <a:avLst/>
          </a:prstGeom>
        </p:spPr>
      </p:pic>
    </p:spTree>
    <p:extLst>
      <p:ext uri="{BB962C8B-B14F-4D97-AF65-F5344CB8AC3E}">
        <p14:creationId xmlns:p14="http://schemas.microsoft.com/office/powerpoint/2010/main" val="65990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5D53D18-34F5-D357-331E-B048FB9780D1}"/>
              </a:ext>
            </a:extLst>
          </p:cNvPr>
          <p:cNvSpPr>
            <a:spLocks noGrp="1"/>
          </p:cNvSpPr>
          <p:nvPr>
            <p:ph type="subTitle" idx="1"/>
          </p:nvPr>
        </p:nvSpPr>
        <p:spPr>
          <a:xfrm>
            <a:off x="965674" y="1773238"/>
            <a:ext cx="10298673" cy="4208818"/>
          </a:xfrm>
        </p:spPr>
        <p:txBody>
          <a:bodyPr>
            <a:normAutofit/>
          </a:bodyPr>
          <a:lstStyle/>
          <a:p>
            <a:pPr algn="l"/>
            <a:r>
              <a:rPr lang="es-ES" sz="1800" dirty="0"/>
              <a:t>Nos dirigimos a “administrar ramas” en la pestaña de GIT y podemos ver que hay cambios salientes para subir. Ponemos “Enviar cambios” y estos se actualizan en el repositorio en la nube.</a:t>
            </a:r>
          </a:p>
          <a:p>
            <a:pPr algn="l"/>
            <a:r>
              <a:rPr lang="es-ES" sz="1800" dirty="0"/>
              <a:t>Cualquier usuario con acceso al repositorio podrá verlos.</a:t>
            </a:r>
          </a:p>
          <a:p>
            <a:pPr algn="l"/>
            <a:endParaRPr lang="es-ES" sz="1800" dirty="0"/>
          </a:p>
        </p:txBody>
      </p:sp>
      <p:pic>
        <p:nvPicPr>
          <p:cNvPr id="7" name="Imagen 6" descr="Logotipo&#10;&#10;Descripción generada automáticamente">
            <a:extLst>
              <a:ext uri="{FF2B5EF4-FFF2-40B4-BE49-F238E27FC236}">
                <a16:creationId xmlns:a16="http://schemas.microsoft.com/office/drawing/2014/main" id="{C4990BB0-4B2D-EFD8-BF97-4DBEB532B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550" y="177795"/>
            <a:ext cx="1309563" cy="575396"/>
          </a:xfrm>
          <a:prstGeom prst="rect">
            <a:avLst/>
          </a:prstGeom>
        </p:spPr>
      </p:pic>
      <p:sp>
        <p:nvSpPr>
          <p:cNvPr id="4" name="CuadroTexto 3">
            <a:extLst>
              <a:ext uri="{FF2B5EF4-FFF2-40B4-BE49-F238E27FC236}">
                <a16:creationId xmlns:a16="http://schemas.microsoft.com/office/drawing/2014/main" id="{C8C31E7C-0E4A-AB15-8BA8-F2E9C6F15AC9}"/>
              </a:ext>
            </a:extLst>
          </p:cNvPr>
          <p:cNvSpPr txBox="1"/>
          <p:nvPr/>
        </p:nvSpPr>
        <p:spPr>
          <a:xfrm>
            <a:off x="265814" y="6379535"/>
            <a:ext cx="8140434" cy="369332"/>
          </a:xfrm>
          <a:prstGeom prst="rect">
            <a:avLst/>
          </a:prstGeom>
          <a:noFill/>
        </p:spPr>
        <p:txBody>
          <a:bodyPr wrap="none" rtlCol="0">
            <a:spAutoFit/>
          </a:bodyPr>
          <a:lstStyle/>
          <a:p>
            <a:r>
              <a:rPr lang="es-ES" dirty="0">
                <a:solidFill>
                  <a:schemeClr val="bg1"/>
                </a:solidFill>
              </a:rPr>
              <a:t>Programación 2 – Analista Programador || Analista en Tecnologías de la Información </a:t>
            </a:r>
          </a:p>
        </p:txBody>
      </p:sp>
      <p:sp>
        <p:nvSpPr>
          <p:cNvPr id="9" name="Título 1">
            <a:extLst>
              <a:ext uri="{FF2B5EF4-FFF2-40B4-BE49-F238E27FC236}">
                <a16:creationId xmlns:a16="http://schemas.microsoft.com/office/drawing/2014/main" id="{3B471304-D770-AC06-DB5E-8FEF8B65D6D5}"/>
              </a:ext>
            </a:extLst>
          </p:cNvPr>
          <p:cNvSpPr>
            <a:spLocks noGrp="1"/>
          </p:cNvSpPr>
          <p:nvPr>
            <p:ph type="ctrTitle"/>
          </p:nvPr>
        </p:nvSpPr>
        <p:spPr>
          <a:xfrm>
            <a:off x="1045436" y="505503"/>
            <a:ext cx="9144000" cy="757712"/>
          </a:xfrm>
        </p:spPr>
        <p:txBody>
          <a:bodyPr>
            <a:normAutofit fontScale="90000"/>
          </a:bodyPr>
          <a:lstStyle/>
          <a:p>
            <a:pPr algn="l"/>
            <a:r>
              <a:rPr lang="es-ES" sz="3200" dirty="0" err="1"/>
              <a:t>Github</a:t>
            </a:r>
            <a:r>
              <a:rPr lang="es-ES" sz="3200" dirty="0"/>
              <a:t> | Creando un proyecto</a:t>
            </a:r>
            <a:br>
              <a:rPr lang="es-ES" sz="3200" dirty="0"/>
            </a:br>
            <a:endParaRPr lang="es-ES" sz="3200" dirty="0"/>
          </a:p>
        </p:txBody>
      </p:sp>
      <p:pic>
        <p:nvPicPr>
          <p:cNvPr id="5" name="Imagen 4" descr="Patrón de fondo&#10;&#10;Descripción generada automáticamente con confianza baja">
            <a:extLst>
              <a:ext uri="{FF2B5EF4-FFF2-40B4-BE49-F238E27FC236}">
                <a16:creationId xmlns:a16="http://schemas.microsoft.com/office/drawing/2014/main" id="{D210B76C-7E37-F980-31C9-3B65DFBDE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747" y="3174103"/>
            <a:ext cx="8010525" cy="2524125"/>
          </a:xfrm>
          <a:prstGeom prst="rect">
            <a:avLst/>
          </a:prstGeom>
        </p:spPr>
      </p:pic>
    </p:spTree>
    <p:extLst>
      <p:ext uri="{BB962C8B-B14F-4D97-AF65-F5344CB8AC3E}">
        <p14:creationId xmlns:p14="http://schemas.microsoft.com/office/powerpoint/2010/main" val="2843646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4481-5443-D989-9AD0-82941F0E9696}"/>
              </a:ext>
            </a:extLst>
          </p:cNvPr>
          <p:cNvSpPr>
            <a:spLocks noGrp="1"/>
          </p:cNvSpPr>
          <p:nvPr>
            <p:ph type="title"/>
          </p:nvPr>
        </p:nvSpPr>
        <p:spPr/>
        <p:txBody>
          <a:bodyPr/>
          <a:lstStyle/>
          <a:p>
            <a:r>
              <a:rPr lang="en-US" dirty="0"/>
              <a:t>Links</a:t>
            </a:r>
            <a:endParaRPr lang="es-UY" dirty="0"/>
          </a:p>
        </p:txBody>
      </p:sp>
      <p:sp>
        <p:nvSpPr>
          <p:cNvPr id="3" name="Content Placeholder 2">
            <a:extLst>
              <a:ext uri="{FF2B5EF4-FFF2-40B4-BE49-F238E27FC236}">
                <a16:creationId xmlns:a16="http://schemas.microsoft.com/office/drawing/2014/main" id="{E6A65893-6B22-B3C5-4813-EEE8FDC75372}"/>
              </a:ext>
            </a:extLst>
          </p:cNvPr>
          <p:cNvSpPr>
            <a:spLocks noGrp="1"/>
          </p:cNvSpPr>
          <p:nvPr>
            <p:ph idx="1"/>
          </p:nvPr>
        </p:nvSpPr>
        <p:spPr/>
        <p:txBody>
          <a:bodyPr/>
          <a:lstStyle/>
          <a:p>
            <a:pPr algn="l">
              <a:buFont typeface="Arial" panose="020B0604020202020204" pitchFamily="34" charset="0"/>
              <a:buChar char="•"/>
            </a:pPr>
            <a:r>
              <a:rPr lang="es-UY" b="0" i="0" dirty="0">
                <a:solidFill>
                  <a:srgbClr val="000000"/>
                </a:solidFill>
                <a:effectLst/>
                <a:latin typeface="Segoe UI" panose="020B0502040204020203" pitchFamily="34" charset="0"/>
                <a:hlinkClick r:id="rId2"/>
              </a:rPr>
              <a:t>Tutorial en español para registrarse en </a:t>
            </a:r>
            <a:r>
              <a:rPr lang="es-UY" b="0" i="0" dirty="0" err="1">
                <a:solidFill>
                  <a:srgbClr val="000000"/>
                </a:solidFill>
                <a:effectLst/>
                <a:latin typeface="Segoe UI" panose="020B0502040204020203" pitchFamily="34" charset="0"/>
                <a:hlinkClick r:id="rId2"/>
              </a:rPr>
              <a:t>Github</a:t>
            </a:r>
            <a:r>
              <a:rPr lang="es-UY" b="0" i="0" dirty="0">
                <a:solidFill>
                  <a:srgbClr val="000000"/>
                </a:solidFill>
                <a:effectLst/>
                <a:latin typeface="Segoe UI" panose="020B0502040204020203" pitchFamily="34" charset="0"/>
                <a:hlinkClick r:id="rId2"/>
              </a:rPr>
              <a:t> </a:t>
            </a:r>
            <a:r>
              <a:rPr lang="es-UY" b="0" i="0" dirty="0" err="1">
                <a:solidFill>
                  <a:srgbClr val="000000"/>
                </a:solidFill>
                <a:effectLst/>
                <a:latin typeface="Segoe UI" panose="020B0502040204020203" pitchFamily="34" charset="0"/>
                <a:hlinkClick r:id="rId2"/>
              </a:rPr>
              <a:t>Education</a:t>
            </a:r>
            <a:endParaRPr lang="es-UY" b="0" i="0" dirty="0">
              <a:solidFill>
                <a:srgbClr val="000000"/>
              </a:solidFill>
              <a:effectLst/>
              <a:latin typeface="Segoe UI" panose="020B0502040204020203" pitchFamily="34" charset="0"/>
            </a:endParaRPr>
          </a:p>
          <a:p>
            <a:pPr algn="l">
              <a:buFont typeface="Arial" panose="020B0604020202020204" pitchFamily="34" charset="0"/>
              <a:buChar char="•"/>
            </a:pPr>
            <a:r>
              <a:rPr lang="es-UY" b="0" i="0" dirty="0">
                <a:solidFill>
                  <a:srgbClr val="000000"/>
                </a:solidFill>
                <a:effectLst/>
                <a:latin typeface="Segoe UI" panose="020B0502040204020203" pitchFamily="34" charset="0"/>
                <a:hlinkClick r:id="rId3"/>
              </a:rPr>
              <a:t>Tutorial iniciar sesión en Visual Studio 2022</a:t>
            </a:r>
            <a:endParaRPr lang="es-UY" b="0" i="0" dirty="0">
              <a:solidFill>
                <a:srgbClr val="000000"/>
              </a:solidFill>
              <a:effectLst/>
              <a:latin typeface="Segoe UI" panose="020B0502040204020203" pitchFamily="34" charset="0"/>
            </a:endParaRPr>
          </a:p>
          <a:p>
            <a:pPr algn="l">
              <a:buFont typeface="Arial" panose="020B0604020202020204" pitchFamily="34" charset="0"/>
              <a:buChar char="•"/>
            </a:pPr>
            <a:r>
              <a:rPr lang="es-UY" b="0" i="0" dirty="0">
                <a:solidFill>
                  <a:srgbClr val="000000"/>
                </a:solidFill>
                <a:effectLst/>
                <a:latin typeface="Segoe UI" panose="020B0502040204020203" pitchFamily="34" charset="0"/>
                <a:hlinkClick r:id="rId4"/>
              </a:rPr>
              <a:t>Pasos para solicitar cuenta personal en </a:t>
            </a:r>
            <a:r>
              <a:rPr lang="es-UY" b="0" i="0" dirty="0" err="1">
                <a:solidFill>
                  <a:srgbClr val="000000"/>
                </a:solidFill>
                <a:effectLst/>
                <a:latin typeface="Segoe UI" panose="020B0502040204020203" pitchFamily="34" charset="0"/>
                <a:hlinkClick r:id="rId4"/>
              </a:rPr>
              <a:t>Github</a:t>
            </a:r>
            <a:r>
              <a:rPr lang="es-UY" b="0" i="0">
                <a:solidFill>
                  <a:srgbClr val="000000"/>
                </a:solidFill>
                <a:effectLst/>
                <a:latin typeface="Segoe UI" panose="020B0502040204020203" pitchFamily="34" charset="0"/>
              </a:rPr>
              <a:t> (usar la cuenta fi365)</a:t>
            </a:r>
          </a:p>
          <a:p>
            <a:endParaRPr lang="es-UY"/>
          </a:p>
        </p:txBody>
      </p:sp>
    </p:spTree>
    <p:extLst>
      <p:ext uri="{BB962C8B-B14F-4D97-AF65-F5344CB8AC3E}">
        <p14:creationId xmlns:p14="http://schemas.microsoft.com/office/powerpoint/2010/main" val="382159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5D53D18-34F5-D357-331E-B048FB9780D1}"/>
              </a:ext>
            </a:extLst>
          </p:cNvPr>
          <p:cNvSpPr>
            <a:spLocks noGrp="1"/>
          </p:cNvSpPr>
          <p:nvPr>
            <p:ph type="subTitle" idx="1"/>
          </p:nvPr>
        </p:nvSpPr>
        <p:spPr>
          <a:xfrm>
            <a:off x="234032" y="2835203"/>
            <a:ext cx="11723936" cy="1791478"/>
          </a:xfrm>
        </p:spPr>
        <p:txBody>
          <a:bodyPr/>
          <a:lstStyle/>
          <a:p>
            <a:pPr algn="l"/>
            <a:endParaRPr lang="es-ES" dirty="0"/>
          </a:p>
          <a:p>
            <a:pPr algn="l"/>
            <a:r>
              <a:rPr lang="es-ES" dirty="0"/>
              <a:t>Git es un sistema gratuito y de código abierto que permite el control de versionado de software y la gestión de proyectos</a:t>
            </a:r>
          </a:p>
          <a:p>
            <a:pPr algn="l"/>
            <a:endParaRPr lang="es-ES" dirty="0"/>
          </a:p>
        </p:txBody>
      </p:sp>
      <p:pic>
        <p:nvPicPr>
          <p:cNvPr id="7" name="Imagen 6" descr="Logotipo&#10;&#10;Descripción generada automáticamente">
            <a:extLst>
              <a:ext uri="{FF2B5EF4-FFF2-40B4-BE49-F238E27FC236}">
                <a16:creationId xmlns:a16="http://schemas.microsoft.com/office/drawing/2014/main" id="{C4990BB0-4B2D-EFD8-BF97-4DBEB532B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550" y="177795"/>
            <a:ext cx="1309563" cy="575396"/>
          </a:xfrm>
          <a:prstGeom prst="rect">
            <a:avLst/>
          </a:prstGeom>
        </p:spPr>
      </p:pic>
      <p:sp>
        <p:nvSpPr>
          <p:cNvPr id="4" name="CuadroTexto 3">
            <a:extLst>
              <a:ext uri="{FF2B5EF4-FFF2-40B4-BE49-F238E27FC236}">
                <a16:creationId xmlns:a16="http://schemas.microsoft.com/office/drawing/2014/main" id="{C8C31E7C-0E4A-AB15-8BA8-F2E9C6F15AC9}"/>
              </a:ext>
            </a:extLst>
          </p:cNvPr>
          <p:cNvSpPr txBox="1"/>
          <p:nvPr/>
        </p:nvSpPr>
        <p:spPr>
          <a:xfrm>
            <a:off x="265814" y="6379535"/>
            <a:ext cx="8140434" cy="369332"/>
          </a:xfrm>
          <a:prstGeom prst="rect">
            <a:avLst/>
          </a:prstGeom>
          <a:noFill/>
        </p:spPr>
        <p:txBody>
          <a:bodyPr wrap="none" rtlCol="0">
            <a:spAutoFit/>
          </a:bodyPr>
          <a:lstStyle/>
          <a:p>
            <a:r>
              <a:rPr lang="es-ES" dirty="0">
                <a:solidFill>
                  <a:schemeClr val="bg1"/>
                </a:solidFill>
              </a:rPr>
              <a:t>Programación 2 – Analista Programador || Analista en Tecnologías de la Información </a:t>
            </a:r>
          </a:p>
        </p:txBody>
      </p:sp>
      <p:pic>
        <p:nvPicPr>
          <p:cNvPr id="9" name="Imagen 8" descr="Logotipo, Icono&#10;&#10;Descripción generada automáticamente">
            <a:extLst>
              <a:ext uri="{FF2B5EF4-FFF2-40B4-BE49-F238E27FC236}">
                <a16:creationId xmlns:a16="http://schemas.microsoft.com/office/drawing/2014/main" id="{AA34059E-406E-083A-3B3B-7634AB990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9338" y="775493"/>
            <a:ext cx="2447324" cy="1020992"/>
          </a:xfrm>
          <a:prstGeom prst="rect">
            <a:avLst/>
          </a:prstGeom>
        </p:spPr>
      </p:pic>
    </p:spTree>
    <p:extLst>
      <p:ext uri="{BB962C8B-B14F-4D97-AF65-F5344CB8AC3E}">
        <p14:creationId xmlns:p14="http://schemas.microsoft.com/office/powerpoint/2010/main" val="264721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5D53D18-34F5-D357-331E-B048FB9780D1}"/>
              </a:ext>
            </a:extLst>
          </p:cNvPr>
          <p:cNvSpPr>
            <a:spLocks noGrp="1"/>
          </p:cNvSpPr>
          <p:nvPr>
            <p:ph type="subTitle" idx="1"/>
          </p:nvPr>
        </p:nvSpPr>
        <p:spPr>
          <a:xfrm>
            <a:off x="965675" y="1773238"/>
            <a:ext cx="10126766" cy="4208818"/>
          </a:xfrm>
        </p:spPr>
        <p:txBody>
          <a:bodyPr>
            <a:normAutofit/>
          </a:bodyPr>
          <a:lstStyle/>
          <a:p>
            <a:pPr algn="l"/>
            <a:r>
              <a:rPr lang="es-ES" sz="1800" dirty="0" err="1"/>
              <a:t>Github</a:t>
            </a:r>
            <a:r>
              <a:rPr lang="es-ES" sz="1800" dirty="0"/>
              <a:t> es un servicio en la nube que permite administrar el control de versionado de proyectos.</a:t>
            </a:r>
          </a:p>
          <a:p>
            <a:pPr algn="l"/>
            <a:r>
              <a:rPr lang="es-ES" sz="1800" dirty="0"/>
              <a:t>Basado en Git , permite la creación de repositorios tanto públicos como privados, la asignación de colaboradores, y el manejo de la integración de cambios.</a:t>
            </a:r>
          </a:p>
          <a:p>
            <a:pPr algn="l"/>
            <a:r>
              <a:rPr lang="es-ES" sz="1800" dirty="0"/>
              <a:t>Cada colaborador puede trabajar en una rama de desarrollo propia, que luego se podrá integrar a una rama master.</a:t>
            </a:r>
          </a:p>
          <a:p>
            <a:pPr algn="l"/>
            <a:endParaRPr lang="es-ES" sz="1800" dirty="0"/>
          </a:p>
          <a:p>
            <a:pPr algn="l"/>
            <a:r>
              <a:rPr lang="es-ES" sz="1800" dirty="0"/>
              <a:t>GitHub cuenta con diferentes modos de suscripción, partiendo de una capa gratuita con funcionalidades más limitadas que en sus versiones de pago, pero que son suficientes para el uso académico, y proyectos de equipos pequeños.</a:t>
            </a:r>
          </a:p>
        </p:txBody>
      </p:sp>
      <p:pic>
        <p:nvPicPr>
          <p:cNvPr id="7" name="Imagen 6" descr="Logotipo&#10;&#10;Descripción generada automáticamente">
            <a:extLst>
              <a:ext uri="{FF2B5EF4-FFF2-40B4-BE49-F238E27FC236}">
                <a16:creationId xmlns:a16="http://schemas.microsoft.com/office/drawing/2014/main" id="{C4990BB0-4B2D-EFD8-BF97-4DBEB532B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550" y="177795"/>
            <a:ext cx="1309563" cy="575396"/>
          </a:xfrm>
          <a:prstGeom prst="rect">
            <a:avLst/>
          </a:prstGeom>
        </p:spPr>
      </p:pic>
      <p:sp>
        <p:nvSpPr>
          <p:cNvPr id="4" name="CuadroTexto 3">
            <a:extLst>
              <a:ext uri="{FF2B5EF4-FFF2-40B4-BE49-F238E27FC236}">
                <a16:creationId xmlns:a16="http://schemas.microsoft.com/office/drawing/2014/main" id="{C8C31E7C-0E4A-AB15-8BA8-F2E9C6F15AC9}"/>
              </a:ext>
            </a:extLst>
          </p:cNvPr>
          <p:cNvSpPr txBox="1"/>
          <p:nvPr/>
        </p:nvSpPr>
        <p:spPr>
          <a:xfrm>
            <a:off x="265814" y="6379535"/>
            <a:ext cx="8140434" cy="369332"/>
          </a:xfrm>
          <a:prstGeom prst="rect">
            <a:avLst/>
          </a:prstGeom>
          <a:noFill/>
        </p:spPr>
        <p:txBody>
          <a:bodyPr wrap="none" rtlCol="0">
            <a:spAutoFit/>
          </a:bodyPr>
          <a:lstStyle/>
          <a:p>
            <a:r>
              <a:rPr lang="es-ES" dirty="0">
                <a:solidFill>
                  <a:schemeClr val="bg1"/>
                </a:solidFill>
              </a:rPr>
              <a:t>Programación 2 – Analista Programador || Analista en Tecnologías de la Información </a:t>
            </a:r>
          </a:p>
        </p:txBody>
      </p:sp>
      <p:pic>
        <p:nvPicPr>
          <p:cNvPr id="6" name="Imagen 5" descr="Dibujo en blanco y negro&#10;&#10;Descripción generada automáticamente con confianza media">
            <a:extLst>
              <a:ext uri="{FF2B5EF4-FFF2-40B4-BE49-F238E27FC236}">
                <a16:creationId xmlns:a16="http://schemas.microsoft.com/office/drawing/2014/main" id="{6BAAD364-BBC8-E1D7-64B1-3E7C7308B697}"/>
              </a:ext>
            </a:extLst>
          </p:cNvPr>
          <p:cNvPicPr>
            <a:picLocks noChangeAspect="1"/>
          </p:cNvPicPr>
          <p:nvPr/>
        </p:nvPicPr>
        <p:blipFill rotWithShape="1">
          <a:blip r:embed="rId4">
            <a:extLst>
              <a:ext uri="{28A0092B-C50C-407E-A947-70E740481C1C}">
                <a14:useLocalDpi xmlns:a14="http://schemas.microsoft.com/office/drawing/2010/main" val="0"/>
              </a:ext>
            </a:extLst>
          </a:blip>
          <a:srcRect t="23409" b="24920"/>
          <a:stretch/>
        </p:blipFill>
        <p:spPr>
          <a:xfrm>
            <a:off x="4257351" y="615297"/>
            <a:ext cx="3322504" cy="965675"/>
          </a:xfrm>
          <a:prstGeom prst="rect">
            <a:avLst/>
          </a:prstGeom>
        </p:spPr>
      </p:pic>
    </p:spTree>
    <p:extLst>
      <p:ext uri="{BB962C8B-B14F-4D97-AF65-F5344CB8AC3E}">
        <p14:creationId xmlns:p14="http://schemas.microsoft.com/office/powerpoint/2010/main" val="272946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5D53D18-34F5-D357-331E-B048FB9780D1}"/>
              </a:ext>
            </a:extLst>
          </p:cNvPr>
          <p:cNvSpPr>
            <a:spLocks noGrp="1"/>
          </p:cNvSpPr>
          <p:nvPr>
            <p:ph type="subTitle" idx="1"/>
          </p:nvPr>
        </p:nvSpPr>
        <p:spPr>
          <a:xfrm>
            <a:off x="965675" y="1773238"/>
            <a:ext cx="10126766" cy="4208818"/>
          </a:xfrm>
        </p:spPr>
        <p:txBody>
          <a:bodyPr>
            <a:normAutofit/>
          </a:bodyPr>
          <a:lstStyle/>
          <a:p>
            <a:pPr algn="l"/>
            <a:r>
              <a:rPr lang="es-ES" sz="1800" dirty="0"/>
              <a:t>Es necesario crear una cuenta personal de </a:t>
            </a:r>
            <a:r>
              <a:rPr lang="es-ES" sz="1800" dirty="0" err="1"/>
              <a:t>github</a:t>
            </a:r>
            <a:r>
              <a:rPr lang="es-ES" sz="1800" dirty="0"/>
              <a:t> para poder trabajar.</a:t>
            </a:r>
          </a:p>
          <a:p>
            <a:pPr algn="l"/>
            <a:r>
              <a:rPr lang="es-ES" sz="1800" dirty="0"/>
              <a:t>Se debe realizar el registro de usuario en </a:t>
            </a:r>
            <a:r>
              <a:rPr lang="es-ES" sz="1800" dirty="0">
                <a:hlinkClick r:id="rId3"/>
              </a:rPr>
              <a:t>https://github.com/</a:t>
            </a:r>
            <a:r>
              <a:rPr lang="es-ES" sz="1800" dirty="0"/>
              <a:t> </a:t>
            </a:r>
          </a:p>
          <a:p>
            <a:pPr algn="l"/>
            <a:r>
              <a:rPr lang="es-ES" sz="1800" dirty="0"/>
              <a:t>Y continuar con el proceso guiado de creación de cuentas.</a:t>
            </a:r>
          </a:p>
        </p:txBody>
      </p:sp>
      <p:pic>
        <p:nvPicPr>
          <p:cNvPr id="7" name="Imagen 6" descr="Logotipo&#10;&#10;Descripción generada automáticamente">
            <a:extLst>
              <a:ext uri="{FF2B5EF4-FFF2-40B4-BE49-F238E27FC236}">
                <a16:creationId xmlns:a16="http://schemas.microsoft.com/office/drawing/2014/main" id="{C4990BB0-4B2D-EFD8-BF97-4DBEB532B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6550" y="177795"/>
            <a:ext cx="1309563" cy="575396"/>
          </a:xfrm>
          <a:prstGeom prst="rect">
            <a:avLst/>
          </a:prstGeom>
        </p:spPr>
      </p:pic>
      <p:sp>
        <p:nvSpPr>
          <p:cNvPr id="4" name="CuadroTexto 3">
            <a:extLst>
              <a:ext uri="{FF2B5EF4-FFF2-40B4-BE49-F238E27FC236}">
                <a16:creationId xmlns:a16="http://schemas.microsoft.com/office/drawing/2014/main" id="{C8C31E7C-0E4A-AB15-8BA8-F2E9C6F15AC9}"/>
              </a:ext>
            </a:extLst>
          </p:cNvPr>
          <p:cNvSpPr txBox="1"/>
          <p:nvPr/>
        </p:nvSpPr>
        <p:spPr>
          <a:xfrm>
            <a:off x="265814" y="6379535"/>
            <a:ext cx="8140434" cy="369332"/>
          </a:xfrm>
          <a:prstGeom prst="rect">
            <a:avLst/>
          </a:prstGeom>
          <a:noFill/>
        </p:spPr>
        <p:txBody>
          <a:bodyPr wrap="none" rtlCol="0">
            <a:spAutoFit/>
          </a:bodyPr>
          <a:lstStyle/>
          <a:p>
            <a:r>
              <a:rPr lang="es-ES" dirty="0">
                <a:solidFill>
                  <a:schemeClr val="bg1"/>
                </a:solidFill>
              </a:rPr>
              <a:t>Programación 2 – Analista Programador || Analista en Tecnologías de la Información </a:t>
            </a:r>
          </a:p>
        </p:txBody>
      </p:sp>
      <p:sp>
        <p:nvSpPr>
          <p:cNvPr id="9" name="Título 1">
            <a:extLst>
              <a:ext uri="{FF2B5EF4-FFF2-40B4-BE49-F238E27FC236}">
                <a16:creationId xmlns:a16="http://schemas.microsoft.com/office/drawing/2014/main" id="{3B471304-D770-AC06-DB5E-8FEF8B65D6D5}"/>
              </a:ext>
            </a:extLst>
          </p:cNvPr>
          <p:cNvSpPr>
            <a:spLocks noGrp="1"/>
          </p:cNvSpPr>
          <p:nvPr>
            <p:ph type="ctrTitle"/>
          </p:nvPr>
        </p:nvSpPr>
        <p:spPr>
          <a:xfrm>
            <a:off x="1045436" y="505503"/>
            <a:ext cx="9144000" cy="757712"/>
          </a:xfrm>
        </p:spPr>
        <p:txBody>
          <a:bodyPr>
            <a:normAutofit/>
          </a:bodyPr>
          <a:lstStyle/>
          <a:p>
            <a:pPr algn="l"/>
            <a:r>
              <a:rPr lang="es-ES" sz="3200" dirty="0" err="1"/>
              <a:t>Github</a:t>
            </a:r>
            <a:r>
              <a:rPr lang="es-ES" sz="3200" dirty="0"/>
              <a:t> | Creación de una cuenta personal / estudiante</a:t>
            </a:r>
          </a:p>
        </p:txBody>
      </p:sp>
      <p:sp>
        <p:nvSpPr>
          <p:cNvPr id="10" name="Rectángulo 9">
            <a:extLst>
              <a:ext uri="{FF2B5EF4-FFF2-40B4-BE49-F238E27FC236}">
                <a16:creationId xmlns:a16="http://schemas.microsoft.com/office/drawing/2014/main" id="{5E8D6346-1FA1-6EBD-6E8E-A7F9DD6BA4BC}"/>
              </a:ext>
            </a:extLst>
          </p:cNvPr>
          <p:cNvSpPr/>
          <p:nvPr/>
        </p:nvSpPr>
        <p:spPr>
          <a:xfrm>
            <a:off x="7819402" y="2956845"/>
            <a:ext cx="487110" cy="4016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pic>
        <p:nvPicPr>
          <p:cNvPr id="6" name="Picture 5">
            <a:extLst>
              <a:ext uri="{FF2B5EF4-FFF2-40B4-BE49-F238E27FC236}">
                <a16:creationId xmlns:a16="http://schemas.microsoft.com/office/drawing/2014/main" id="{9A1CAC22-9121-2C95-9AF1-EC1719985C42}"/>
              </a:ext>
            </a:extLst>
          </p:cNvPr>
          <p:cNvPicPr>
            <a:picLocks noChangeAspect="1"/>
          </p:cNvPicPr>
          <p:nvPr/>
        </p:nvPicPr>
        <p:blipFill>
          <a:blip r:embed="rId5"/>
          <a:stretch>
            <a:fillRect/>
          </a:stretch>
        </p:blipFill>
        <p:spPr>
          <a:xfrm>
            <a:off x="2533043" y="3123635"/>
            <a:ext cx="6992029" cy="2770915"/>
          </a:xfrm>
          <a:prstGeom prst="rect">
            <a:avLst/>
          </a:prstGeom>
        </p:spPr>
      </p:pic>
    </p:spTree>
    <p:extLst>
      <p:ext uri="{BB962C8B-B14F-4D97-AF65-F5344CB8AC3E}">
        <p14:creationId xmlns:p14="http://schemas.microsoft.com/office/powerpoint/2010/main" val="170080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5D53D18-34F5-D357-331E-B048FB9780D1}"/>
              </a:ext>
            </a:extLst>
          </p:cNvPr>
          <p:cNvSpPr>
            <a:spLocks noGrp="1"/>
          </p:cNvSpPr>
          <p:nvPr>
            <p:ph type="subTitle" idx="1"/>
          </p:nvPr>
        </p:nvSpPr>
        <p:spPr>
          <a:xfrm>
            <a:off x="965675" y="1773238"/>
            <a:ext cx="10126766" cy="4208818"/>
          </a:xfrm>
        </p:spPr>
        <p:txBody>
          <a:bodyPr>
            <a:normAutofit/>
          </a:bodyPr>
          <a:lstStyle/>
          <a:p>
            <a:pPr algn="l"/>
            <a:r>
              <a:rPr lang="es-ES" sz="1800" dirty="0"/>
              <a:t>Para comenzar a utilizar </a:t>
            </a:r>
            <a:r>
              <a:rPr lang="es-ES" sz="1800" dirty="0" err="1"/>
              <a:t>Github</a:t>
            </a:r>
            <a:r>
              <a:rPr lang="es-ES" sz="1800" dirty="0"/>
              <a:t> en VS existen distintas maneras, que dependerán de la acción que deseamos realizar.</a:t>
            </a:r>
          </a:p>
          <a:p>
            <a:pPr algn="l"/>
            <a:r>
              <a:rPr lang="es-ES" sz="1800" b="1" dirty="0"/>
              <a:t>Clonar un repositorio:</a:t>
            </a:r>
          </a:p>
          <a:p>
            <a:pPr algn="l"/>
            <a:r>
              <a:rPr lang="es-ES" sz="1800" dirty="0"/>
              <a:t>Si existe un repositorio con un proyecto que es público, podemos clonarlo y trabajar sobre él, o si es privado y fuimos asignados como colaboradores también </a:t>
            </a:r>
            <a:r>
              <a:rPr lang="es-ES" sz="1800" dirty="0" err="1"/>
              <a:t>podrémos</a:t>
            </a:r>
            <a:r>
              <a:rPr lang="es-ES" sz="1800" dirty="0"/>
              <a:t> clonarlo.</a:t>
            </a:r>
          </a:p>
          <a:p>
            <a:pPr algn="l"/>
            <a:endParaRPr lang="es-ES" sz="1800" dirty="0"/>
          </a:p>
          <a:p>
            <a:pPr algn="l"/>
            <a:r>
              <a:rPr lang="es-ES" sz="1800" b="1" dirty="0"/>
              <a:t>Crear un repositorio a partir de un proyecto propio.</a:t>
            </a:r>
          </a:p>
          <a:p>
            <a:pPr algn="l"/>
            <a:r>
              <a:rPr lang="es-ES" sz="1800" dirty="0"/>
              <a:t>Si somos los creadores y propietarios de un proyecto podemos subirlo a nuestro espacio en </a:t>
            </a:r>
            <a:r>
              <a:rPr lang="es-ES" sz="1800" dirty="0" err="1"/>
              <a:t>Github</a:t>
            </a:r>
            <a:r>
              <a:rPr lang="es-ES" sz="1800" dirty="0"/>
              <a:t>, creando un repositorio (público o privado).</a:t>
            </a:r>
          </a:p>
        </p:txBody>
      </p:sp>
      <p:pic>
        <p:nvPicPr>
          <p:cNvPr id="7" name="Imagen 6" descr="Logotipo&#10;&#10;Descripción generada automáticamente">
            <a:extLst>
              <a:ext uri="{FF2B5EF4-FFF2-40B4-BE49-F238E27FC236}">
                <a16:creationId xmlns:a16="http://schemas.microsoft.com/office/drawing/2014/main" id="{C4990BB0-4B2D-EFD8-BF97-4DBEB532B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550" y="177795"/>
            <a:ext cx="1309563" cy="575396"/>
          </a:xfrm>
          <a:prstGeom prst="rect">
            <a:avLst/>
          </a:prstGeom>
        </p:spPr>
      </p:pic>
      <p:sp>
        <p:nvSpPr>
          <p:cNvPr id="4" name="CuadroTexto 3">
            <a:extLst>
              <a:ext uri="{FF2B5EF4-FFF2-40B4-BE49-F238E27FC236}">
                <a16:creationId xmlns:a16="http://schemas.microsoft.com/office/drawing/2014/main" id="{C8C31E7C-0E4A-AB15-8BA8-F2E9C6F15AC9}"/>
              </a:ext>
            </a:extLst>
          </p:cNvPr>
          <p:cNvSpPr txBox="1"/>
          <p:nvPr/>
        </p:nvSpPr>
        <p:spPr>
          <a:xfrm>
            <a:off x="265814" y="6379535"/>
            <a:ext cx="8140434" cy="369332"/>
          </a:xfrm>
          <a:prstGeom prst="rect">
            <a:avLst/>
          </a:prstGeom>
          <a:noFill/>
        </p:spPr>
        <p:txBody>
          <a:bodyPr wrap="none" rtlCol="0">
            <a:spAutoFit/>
          </a:bodyPr>
          <a:lstStyle/>
          <a:p>
            <a:r>
              <a:rPr lang="es-ES" dirty="0">
                <a:solidFill>
                  <a:schemeClr val="bg1"/>
                </a:solidFill>
              </a:rPr>
              <a:t>Programación 2 – Analista Programador || Analista en Tecnologías de la Información </a:t>
            </a:r>
          </a:p>
        </p:txBody>
      </p:sp>
      <p:sp>
        <p:nvSpPr>
          <p:cNvPr id="9" name="Título 1">
            <a:extLst>
              <a:ext uri="{FF2B5EF4-FFF2-40B4-BE49-F238E27FC236}">
                <a16:creationId xmlns:a16="http://schemas.microsoft.com/office/drawing/2014/main" id="{3B471304-D770-AC06-DB5E-8FEF8B65D6D5}"/>
              </a:ext>
            </a:extLst>
          </p:cNvPr>
          <p:cNvSpPr>
            <a:spLocks noGrp="1"/>
          </p:cNvSpPr>
          <p:nvPr>
            <p:ph type="ctrTitle"/>
          </p:nvPr>
        </p:nvSpPr>
        <p:spPr>
          <a:xfrm>
            <a:off x="1045436" y="505503"/>
            <a:ext cx="9144000" cy="757712"/>
          </a:xfrm>
        </p:spPr>
        <p:txBody>
          <a:bodyPr>
            <a:normAutofit/>
          </a:bodyPr>
          <a:lstStyle/>
          <a:p>
            <a:pPr algn="l"/>
            <a:r>
              <a:rPr lang="es-ES" sz="3200" dirty="0" err="1"/>
              <a:t>Github</a:t>
            </a:r>
            <a:r>
              <a:rPr lang="es-ES" sz="3200" dirty="0"/>
              <a:t> | Integración con Visual Studio 2022</a:t>
            </a:r>
          </a:p>
        </p:txBody>
      </p:sp>
    </p:spTree>
    <p:extLst>
      <p:ext uri="{BB962C8B-B14F-4D97-AF65-F5344CB8AC3E}">
        <p14:creationId xmlns:p14="http://schemas.microsoft.com/office/powerpoint/2010/main" val="166125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5D53D18-34F5-D357-331E-B048FB9780D1}"/>
              </a:ext>
            </a:extLst>
          </p:cNvPr>
          <p:cNvSpPr>
            <a:spLocks noGrp="1"/>
          </p:cNvSpPr>
          <p:nvPr>
            <p:ph type="subTitle" idx="1"/>
          </p:nvPr>
        </p:nvSpPr>
        <p:spPr>
          <a:xfrm>
            <a:off x="965675" y="1773238"/>
            <a:ext cx="10126766" cy="4208818"/>
          </a:xfrm>
        </p:spPr>
        <p:txBody>
          <a:bodyPr>
            <a:normAutofit/>
          </a:bodyPr>
          <a:lstStyle/>
          <a:p>
            <a:pPr algn="l"/>
            <a:r>
              <a:rPr lang="es-ES" sz="1800" dirty="0"/>
              <a:t>Si el repositorio es público se puede clonar accediendo a la </a:t>
            </a:r>
            <a:r>
              <a:rPr lang="es-ES" sz="1800" dirty="0" err="1"/>
              <a:t>url</a:t>
            </a:r>
            <a:r>
              <a:rPr lang="es-ES" sz="1800" dirty="0"/>
              <a:t> publica del repositorio como se indica en la imagen</a:t>
            </a:r>
          </a:p>
          <a:p>
            <a:pPr algn="l"/>
            <a:endParaRPr lang="es-ES" sz="1800" dirty="0"/>
          </a:p>
        </p:txBody>
      </p:sp>
      <p:pic>
        <p:nvPicPr>
          <p:cNvPr id="7" name="Imagen 6" descr="Logotipo&#10;&#10;Descripción generada automáticamente">
            <a:extLst>
              <a:ext uri="{FF2B5EF4-FFF2-40B4-BE49-F238E27FC236}">
                <a16:creationId xmlns:a16="http://schemas.microsoft.com/office/drawing/2014/main" id="{C4990BB0-4B2D-EFD8-BF97-4DBEB532B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550" y="177795"/>
            <a:ext cx="1309563" cy="575396"/>
          </a:xfrm>
          <a:prstGeom prst="rect">
            <a:avLst/>
          </a:prstGeom>
        </p:spPr>
      </p:pic>
      <p:sp>
        <p:nvSpPr>
          <p:cNvPr id="4" name="CuadroTexto 3">
            <a:extLst>
              <a:ext uri="{FF2B5EF4-FFF2-40B4-BE49-F238E27FC236}">
                <a16:creationId xmlns:a16="http://schemas.microsoft.com/office/drawing/2014/main" id="{C8C31E7C-0E4A-AB15-8BA8-F2E9C6F15AC9}"/>
              </a:ext>
            </a:extLst>
          </p:cNvPr>
          <p:cNvSpPr txBox="1"/>
          <p:nvPr/>
        </p:nvSpPr>
        <p:spPr>
          <a:xfrm>
            <a:off x="265814" y="6379535"/>
            <a:ext cx="8140434" cy="369332"/>
          </a:xfrm>
          <a:prstGeom prst="rect">
            <a:avLst/>
          </a:prstGeom>
          <a:noFill/>
        </p:spPr>
        <p:txBody>
          <a:bodyPr wrap="none" rtlCol="0">
            <a:spAutoFit/>
          </a:bodyPr>
          <a:lstStyle/>
          <a:p>
            <a:r>
              <a:rPr lang="es-ES" dirty="0">
                <a:solidFill>
                  <a:schemeClr val="bg1"/>
                </a:solidFill>
              </a:rPr>
              <a:t>Programación 2 – Analista Programador || Analista en Tecnologías de la Información </a:t>
            </a:r>
          </a:p>
        </p:txBody>
      </p:sp>
      <p:sp>
        <p:nvSpPr>
          <p:cNvPr id="9" name="Título 1">
            <a:extLst>
              <a:ext uri="{FF2B5EF4-FFF2-40B4-BE49-F238E27FC236}">
                <a16:creationId xmlns:a16="http://schemas.microsoft.com/office/drawing/2014/main" id="{3B471304-D770-AC06-DB5E-8FEF8B65D6D5}"/>
              </a:ext>
            </a:extLst>
          </p:cNvPr>
          <p:cNvSpPr>
            <a:spLocks noGrp="1"/>
          </p:cNvSpPr>
          <p:nvPr>
            <p:ph type="ctrTitle"/>
          </p:nvPr>
        </p:nvSpPr>
        <p:spPr>
          <a:xfrm>
            <a:off x="1045436" y="505503"/>
            <a:ext cx="9144000" cy="757712"/>
          </a:xfrm>
        </p:spPr>
        <p:txBody>
          <a:bodyPr>
            <a:normAutofit/>
          </a:bodyPr>
          <a:lstStyle/>
          <a:p>
            <a:pPr algn="l"/>
            <a:r>
              <a:rPr lang="es-ES" sz="3200" dirty="0" err="1"/>
              <a:t>Github</a:t>
            </a:r>
            <a:r>
              <a:rPr lang="es-ES" sz="3200" dirty="0"/>
              <a:t> | Clonar un repositorio.</a:t>
            </a:r>
          </a:p>
        </p:txBody>
      </p:sp>
      <p:pic>
        <p:nvPicPr>
          <p:cNvPr id="5" name="Imagen 4">
            <a:extLst>
              <a:ext uri="{FF2B5EF4-FFF2-40B4-BE49-F238E27FC236}">
                <a16:creationId xmlns:a16="http://schemas.microsoft.com/office/drawing/2014/main" id="{19FAFCFE-B72D-1FCC-30BF-B6A2D84241D8}"/>
              </a:ext>
            </a:extLst>
          </p:cNvPr>
          <p:cNvPicPr>
            <a:picLocks noChangeAspect="1"/>
          </p:cNvPicPr>
          <p:nvPr/>
        </p:nvPicPr>
        <p:blipFill>
          <a:blip r:embed="rId4"/>
          <a:stretch>
            <a:fillRect/>
          </a:stretch>
        </p:blipFill>
        <p:spPr>
          <a:xfrm>
            <a:off x="5277324" y="2283262"/>
            <a:ext cx="5105394" cy="3401921"/>
          </a:xfrm>
          <a:prstGeom prst="rect">
            <a:avLst/>
          </a:prstGeom>
        </p:spPr>
      </p:pic>
      <p:pic>
        <p:nvPicPr>
          <p:cNvPr id="8" name="Imagen 7">
            <a:extLst>
              <a:ext uri="{FF2B5EF4-FFF2-40B4-BE49-F238E27FC236}">
                <a16:creationId xmlns:a16="http://schemas.microsoft.com/office/drawing/2014/main" id="{1F3EF00E-D4D2-262C-ADD6-AE83BBA70A30}"/>
              </a:ext>
            </a:extLst>
          </p:cNvPr>
          <p:cNvPicPr>
            <a:picLocks noChangeAspect="1"/>
          </p:cNvPicPr>
          <p:nvPr/>
        </p:nvPicPr>
        <p:blipFill>
          <a:blip r:embed="rId5"/>
          <a:stretch>
            <a:fillRect/>
          </a:stretch>
        </p:blipFill>
        <p:spPr>
          <a:xfrm>
            <a:off x="1929849" y="2283262"/>
            <a:ext cx="2670542" cy="3401921"/>
          </a:xfrm>
          <a:prstGeom prst="rect">
            <a:avLst/>
          </a:prstGeom>
        </p:spPr>
      </p:pic>
    </p:spTree>
    <p:extLst>
      <p:ext uri="{BB962C8B-B14F-4D97-AF65-F5344CB8AC3E}">
        <p14:creationId xmlns:p14="http://schemas.microsoft.com/office/powerpoint/2010/main" val="102924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5D53D18-34F5-D357-331E-B048FB9780D1}"/>
              </a:ext>
            </a:extLst>
          </p:cNvPr>
          <p:cNvSpPr>
            <a:spLocks noGrp="1"/>
          </p:cNvSpPr>
          <p:nvPr>
            <p:ph type="subTitle" idx="1"/>
          </p:nvPr>
        </p:nvSpPr>
        <p:spPr>
          <a:xfrm>
            <a:off x="965675" y="1773238"/>
            <a:ext cx="10126766" cy="757712"/>
          </a:xfrm>
        </p:spPr>
        <p:txBody>
          <a:bodyPr>
            <a:normAutofit/>
          </a:bodyPr>
          <a:lstStyle/>
          <a:p>
            <a:pPr algn="l"/>
            <a:r>
              <a:rPr lang="es-ES" sz="1800" dirty="0"/>
              <a:t>Si el repositorio es privado se puede clonar accediendo previamente a nuestra cuenta de </a:t>
            </a:r>
            <a:r>
              <a:rPr lang="es-ES" sz="1800" dirty="0" err="1"/>
              <a:t>github</a:t>
            </a:r>
            <a:r>
              <a:rPr lang="es-ES" sz="1800" dirty="0"/>
              <a:t> y explorando entre los repositorios hasta encontrar el que queremos. </a:t>
            </a:r>
          </a:p>
          <a:p>
            <a:pPr algn="l"/>
            <a:endParaRPr lang="es-ES" sz="1800" dirty="0"/>
          </a:p>
        </p:txBody>
      </p:sp>
      <p:pic>
        <p:nvPicPr>
          <p:cNvPr id="7" name="Imagen 6" descr="Logotipo&#10;&#10;Descripción generada automáticamente">
            <a:extLst>
              <a:ext uri="{FF2B5EF4-FFF2-40B4-BE49-F238E27FC236}">
                <a16:creationId xmlns:a16="http://schemas.microsoft.com/office/drawing/2014/main" id="{C4990BB0-4B2D-EFD8-BF97-4DBEB532B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550" y="177795"/>
            <a:ext cx="1309563" cy="575396"/>
          </a:xfrm>
          <a:prstGeom prst="rect">
            <a:avLst/>
          </a:prstGeom>
        </p:spPr>
      </p:pic>
      <p:sp>
        <p:nvSpPr>
          <p:cNvPr id="4" name="CuadroTexto 3">
            <a:extLst>
              <a:ext uri="{FF2B5EF4-FFF2-40B4-BE49-F238E27FC236}">
                <a16:creationId xmlns:a16="http://schemas.microsoft.com/office/drawing/2014/main" id="{C8C31E7C-0E4A-AB15-8BA8-F2E9C6F15AC9}"/>
              </a:ext>
            </a:extLst>
          </p:cNvPr>
          <p:cNvSpPr txBox="1"/>
          <p:nvPr/>
        </p:nvSpPr>
        <p:spPr>
          <a:xfrm>
            <a:off x="265814" y="6379535"/>
            <a:ext cx="8140434" cy="369332"/>
          </a:xfrm>
          <a:prstGeom prst="rect">
            <a:avLst/>
          </a:prstGeom>
          <a:noFill/>
        </p:spPr>
        <p:txBody>
          <a:bodyPr wrap="none" rtlCol="0">
            <a:spAutoFit/>
          </a:bodyPr>
          <a:lstStyle/>
          <a:p>
            <a:r>
              <a:rPr lang="es-ES" dirty="0">
                <a:solidFill>
                  <a:schemeClr val="bg1"/>
                </a:solidFill>
              </a:rPr>
              <a:t>Programación 2 – Analista Programador || Analista en Tecnologías de la Información </a:t>
            </a:r>
          </a:p>
        </p:txBody>
      </p:sp>
      <p:sp>
        <p:nvSpPr>
          <p:cNvPr id="9" name="Título 1">
            <a:extLst>
              <a:ext uri="{FF2B5EF4-FFF2-40B4-BE49-F238E27FC236}">
                <a16:creationId xmlns:a16="http://schemas.microsoft.com/office/drawing/2014/main" id="{3B471304-D770-AC06-DB5E-8FEF8B65D6D5}"/>
              </a:ext>
            </a:extLst>
          </p:cNvPr>
          <p:cNvSpPr>
            <a:spLocks noGrp="1"/>
          </p:cNvSpPr>
          <p:nvPr>
            <p:ph type="ctrTitle"/>
          </p:nvPr>
        </p:nvSpPr>
        <p:spPr>
          <a:xfrm>
            <a:off x="1045436" y="505503"/>
            <a:ext cx="9144000" cy="757712"/>
          </a:xfrm>
        </p:spPr>
        <p:txBody>
          <a:bodyPr>
            <a:normAutofit/>
          </a:bodyPr>
          <a:lstStyle/>
          <a:p>
            <a:pPr algn="l"/>
            <a:r>
              <a:rPr lang="es-ES" sz="3200" dirty="0" err="1"/>
              <a:t>Github</a:t>
            </a:r>
            <a:r>
              <a:rPr lang="es-ES" sz="3200" dirty="0"/>
              <a:t> | Clonar un repositorio.</a:t>
            </a:r>
          </a:p>
        </p:txBody>
      </p:sp>
      <p:pic>
        <p:nvPicPr>
          <p:cNvPr id="11" name="Imagen 10" descr="Captura de pantalla de un celular&#10;&#10;Descripción generada automáticamente">
            <a:extLst>
              <a:ext uri="{FF2B5EF4-FFF2-40B4-BE49-F238E27FC236}">
                <a16:creationId xmlns:a16="http://schemas.microsoft.com/office/drawing/2014/main" id="{E2DED12B-B2E2-A19B-D4B6-F89BB3F62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122" y="2673350"/>
            <a:ext cx="3215909" cy="3563784"/>
          </a:xfrm>
          <a:prstGeom prst="rect">
            <a:avLst/>
          </a:prstGeom>
        </p:spPr>
      </p:pic>
      <p:sp>
        <p:nvSpPr>
          <p:cNvPr id="12" name="Subtítulo 2">
            <a:extLst>
              <a:ext uri="{FF2B5EF4-FFF2-40B4-BE49-F238E27FC236}">
                <a16:creationId xmlns:a16="http://schemas.microsoft.com/office/drawing/2014/main" id="{8F240156-0254-EBE0-1CA3-A526BC0203E0}"/>
              </a:ext>
            </a:extLst>
          </p:cNvPr>
          <p:cNvSpPr txBox="1">
            <a:spLocks/>
          </p:cNvSpPr>
          <p:nvPr/>
        </p:nvSpPr>
        <p:spPr>
          <a:xfrm>
            <a:off x="4402168" y="2675390"/>
            <a:ext cx="5787268" cy="35617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1800" dirty="0"/>
              <a:t>Se debe seleccionar el directorio local donde se va a guardar el proyecto.</a:t>
            </a:r>
          </a:p>
          <a:p>
            <a:pPr algn="l"/>
            <a:endParaRPr lang="es-ES" sz="1800" dirty="0"/>
          </a:p>
        </p:txBody>
      </p:sp>
    </p:spTree>
    <p:extLst>
      <p:ext uri="{BB962C8B-B14F-4D97-AF65-F5344CB8AC3E}">
        <p14:creationId xmlns:p14="http://schemas.microsoft.com/office/powerpoint/2010/main" val="389303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5D53D18-34F5-D357-331E-B048FB9780D1}"/>
              </a:ext>
            </a:extLst>
          </p:cNvPr>
          <p:cNvSpPr>
            <a:spLocks noGrp="1"/>
          </p:cNvSpPr>
          <p:nvPr>
            <p:ph type="subTitle" idx="1"/>
          </p:nvPr>
        </p:nvSpPr>
        <p:spPr>
          <a:xfrm>
            <a:off x="965675" y="1773238"/>
            <a:ext cx="10126766" cy="4208818"/>
          </a:xfrm>
        </p:spPr>
        <p:txBody>
          <a:bodyPr>
            <a:normAutofit/>
          </a:bodyPr>
          <a:lstStyle/>
          <a:p>
            <a:pPr algn="l"/>
            <a:r>
              <a:rPr lang="es-ES" sz="1800" dirty="0"/>
              <a:t>Para crear un repositorio de un proyecto que estamos realizando debemos ir al manejador de GIT de visual </a:t>
            </a:r>
            <a:r>
              <a:rPr lang="es-ES" sz="1800" dirty="0" err="1"/>
              <a:t>studio</a:t>
            </a:r>
            <a:r>
              <a:rPr lang="es-ES" sz="1800" dirty="0"/>
              <a:t>. Lo hacemos accediendo a la pestaña “Git” o en el módulo de “Cambios de </a:t>
            </a:r>
            <a:r>
              <a:rPr lang="es-ES" sz="1800" dirty="0" err="1"/>
              <a:t>git</a:t>
            </a:r>
            <a:r>
              <a:rPr lang="es-ES" sz="1800" dirty="0"/>
              <a:t>” que se encuentra en la parte derecha del IDE. Ahí se debe seleccionar “Crear repositorio GIT”</a:t>
            </a:r>
          </a:p>
          <a:p>
            <a:pPr algn="l"/>
            <a:endParaRPr lang="es-ES" sz="1800" dirty="0"/>
          </a:p>
        </p:txBody>
      </p:sp>
      <p:pic>
        <p:nvPicPr>
          <p:cNvPr id="7" name="Imagen 6" descr="Logotipo&#10;&#10;Descripción generada automáticamente">
            <a:extLst>
              <a:ext uri="{FF2B5EF4-FFF2-40B4-BE49-F238E27FC236}">
                <a16:creationId xmlns:a16="http://schemas.microsoft.com/office/drawing/2014/main" id="{C4990BB0-4B2D-EFD8-BF97-4DBEB532B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550" y="177795"/>
            <a:ext cx="1309563" cy="575396"/>
          </a:xfrm>
          <a:prstGeom prst="rect">
            <a:avLst/>
          </a:prstGeom>
        </p:spPr>
      </p:pic>
      <p:sp>
        <p:nvSpPr>
          <p:cNvPr id="4" name="CuadroTexto 3">
            <a:extLst>
              <a:ext uri="{FF2B5EF4-FFF2-40B4-BE49-F238E27FC236}">
                <a16:creationId xmlns:a16="http://schemas.microsoft.com/office/drawing/2014/main" id="{C8C31E7C-0E4A-AB15-8BA8-F2E9C6F15AC9}"/>
              </a:ext>
            </a:extLst>
          </p:cNvPr>
          <p:cNvSpPr txBox="1"/>
          <p:nvPr/>
        </p:nvSpPr>
        <p:spPr>
          <a:xfrm>
            <a:off x="265814" y="6379535"/>
            <a:ext cx="8140434" cy="369332"/>
          </a:xfrm>
          <a:prstGeom prst="rect">
            <a:avLst/>
          </a:prstGeom>
          <a:noFill/>
        </p:spPr>
        <p:txBody>
          <a:bodyPr wrap="none" rtlCol="0">
            <a:spAutoFit/>
          </a:bodyPr>
          <a:lstStyle/>
          <a:p>
            <a:r>
              <a:rPr lang="es-ES" dirty="0">
                <a:solidFill>
                  <a:schemeClr val="bg1"/>
                </a:solidFill>
              </a:rPr>
              <a:t>Programación 2 – Analista Programador || Analista en Tecnologías de la Información </a:t>
            </a:r>
          </a:p>
        </p:txBody>
      </p:sp>
      <p:sp>
        <p:nvSpPr>
          <p:cNvPr id="9" name="Título 1">
            <a:extLst>
              <a:ext uri="{FF2B5EF4-FFF2-40B4-BE49-F238E27FC236}">
                <a16:creationId xmlns:a16="http://schemas.microsoft.com/office/drawing/2014/main" id="{3B471304-D770-AC06-DB5E-8FEF8B65D6D5}"/>
              </a:ext>
            </a:extLst>
          </p:cNvPr>
          <p:cNvSpPr>
            <a:spLocks noGrp="1"/>
          </p:cNvSpPr>
          <p:nvPr>
            <p:ph type="ctrTitle"/>
          </p:nvPr>
        </p:nvSpPr>
        <p:spPr>
          <a:xfrm>
            <a:off x="1045436" y="505503"/>
            <a:ext cx="9144000" cy="757712"/>
          </a:xfrm>
        </p:spPr>
        <p:txBody>
          <a:bodyPr>
            <a:normAutofit/>
          </a:bodyPr>
          <a:lstStyle/>
          <a:p>
            <a:pPr algn="l"/>
            <a:r>
              <a:rPr lang="es-ES" sz="3200" dirty="0" err="1"/>
              <a:t>Github</a:t>
            </a:r>
            <a:r>
              <a:rPr lang="es-ES" sz="3200" dirty="0"/>
              <a:t> | Crear un repositorio a partir de un proyecto</a:t>
            </a:r>
          </a:p>
        </p:txBody>
      </p:sp>
      <p:pic>
        <p:nvPicPr>
          <p:cNvPr id="6" name="Imagen 5">
            <a:extLst>
              <a:ext uri="{FF2B5EF4-FFF2-40B4-BE49-F238E27FC236}">
                <a16:creationId xmlns:a16="http://schemas.microsoft.com/office/drawing/2014/main" id="{6B923A65-1692-F64D-BB91-B73082B18D9D}"/>
              </a:ext>
            </a:extLst>
          </p:cNvPr>
          <p:cNvPicPr>
            <a:picLocks noChangeAspect="1"/>
          </p:cNvPicPr>
          <p:nvPr/>
        </p:nvPicPr>
        <p:blipFill>
          <a:blip r:embed="rId3"/>
          <a:stretch>
            <a:fillRect/>
          </a:stretch>
        </p:blipFill>
        <p:spPr>
          <a:xfrm>
            <a:off x="3811656" y="2586128"/>
            <a:ext cx="2819400" cy="3752850"/>
          </a:xfrm>
          <a:prstGeom prst="rect">
            <a:avLst/>
          </a:prstGeom>
        </p:spPr>
      </p:pic>
      <p:pic>
        <p:nvPicPr>
          <p:cNvPr id="11" name="Imagen 10">
            <a:extLst>
              <a:ext uri="{FF2B5EF4-FFF2-40B4-BE49-F238E27FC236}">
                <a16:creationId xmlns:a16="http://schemas.microsoft.com/office/drawing/2014/main" id="{62DB75A8-CB14-33EF-ABD2-3C0507745C23}"/>
              </a:ext>
            </a:extLst>
          </p:cNvPr>
          <p:cNvPicPr>
            <a:picLocks noChangeAspect="1"/>
          </p:cNvPicPr>
          <p:nvPr/>
        </p:nvPicPr>
        <p:blipFill rotWithShape="1">
          <a:blip r:embed="rId4"/>
          <a:srcRect b="18045"/>
          <a:stretch/>
        </p:blipFill>
        <p:spPr>
          <a:xfrm>
            <a:off x="7159958" y="2586128"/>
            <a:ext cx="1909177" cy="3725812"/>
          </a:xfrm>
          <a:prstGeom prst="rect">
            <a:avLst/>
          </a:prstGeom>
        </p:spPr>
      </p:pic>
    </p:spTree>
    <p:extLst>
      <p:ext uri="{BB962C8B-B14F-4D97-AF65-F5344CB8AC3E}">
        <p14:creationId xmlns:p14="http://schemas.microsoft.com/office/powerpoint/2010/main" val="135153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5D53D18-34F5-D357-331E-B048FB9780D1}"/>
              </a:ext>
            </a:extLst>
          </p:cNvPr>
          <p:cNvSpPr>
            <a:spLocks noGrp="1"/>
          </p:cNvSpPr>
          <p:nvPr>
            <p:ph type="subTitle" idx="1"/>
          </p:nvPr>
        </p:nvSpPr>
        <p:spPr>
          <a:xfrm>
            <a:off x="965675" y="1773238"/>
            <a:ext cx="10126766" cy="4208818"/>
          </a:xfrm>
        </p:spPr>
        <p:txBody>
          <a:bodyPr>
            <a:normAutofit/>
          </a:bodyPr>
          <a:lstStyle/>
          <a:p>
            <a:pPr algn="l"/>
            <a:r>
              <a:rPr lang="es-ES" sz="1800" dirty="0"/>
              <a:t>A continuación se debe completar los datos del proyecto , elegir donde se quiere crear y  poner “Crear y enviar los cambios”</a:t>
            </a:r>
          </a:p>
          <a:p>
            <a:pPr algn="l"/>
            <a:endParaRPr lang="es-ES" sz="1800" dirty="0"/>
          </a:p>
        </p:txBody>
      </p:sp>
      <p:pic>
        <p:nvPicPr>
          <p:cNvPr id="7" name="Imagen 6" descr="Logotipo&#10;&#10;Descripción generada automáticamente">
            <a:extLst>
              <a:ext uri="{FF2B5EF4-FFF2-40B4-BE49-F238E27FC236}">
                <a16:creationId xmlns:a16="http://schemas.microsoft.com/office/drawing/2014/main" id="{C4990BB0-4B2D-EFD8-BF97-4DBEB532B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550" y="177795"/>
            <a:ext cx="1309563" cy="575396"/>
          </a:xfrm>
          <a:prstGeom prst="rect">
            <a:avLst/>
          </a:prstGeom>
        </p:spPr>
      </p:pic>
      <p:sp>
        <p:nvSpPr>
          <p:cNvPr id="4" name="CuadroTexto 3">
            <a:extLst>
              <a:ext uri="{FF2B5EF4-FFF2-40B4-BE49-F238E27FC236}">
                <a16:creationId xmlns:a16="http://schemas.microsoft.com/office/drawing/2014/main" id="{C8C31E7C-0E4A-AB15-8BA8-F2E9C6F15AC9}"/>
              </a:ext>
            </a:extLst>
          </p:cNvPr>
          <p:cNvSpPr txBox="1"/>
          <p:nvPr/>
        </p:nvSpPr>
        <p:spPr>
          <a:xfrm>
            <a:off x="265814" y="6379535"/>
            <a:ext cx="8140434" cy="369332"/>
          </a:xfrm>
          <a:prstGeom prst="rect">
            <a:avLst/>
          </a:prstGeom>
          <a:noFill/>
        </p:spPr>
        <p:txBody>
          <a:bodyPr wrap="none" rtlCol="0">
            <a:spAutoFit/>
          </a:bodyPr>
          <a:lstStyle/>
          <a:p>
            <a:r>
              <a:rPr lang="es-ES" dirty="0">
                <a:solidFill>
                  <a:schemeClr val="bg1"/>
                </a:solidFill>
              </a:rPr>
              <a:t>Programación 2 – Analista Programador || Analista en Tecnologías de la Información </a:t>
            </a:r>
          </a:p>
        </p:txBody>
      </p:sp>
      <p:sp>
        <p:nvSpPr>
          <p:cNvPr id="9" name="Título 1">
            <a:extLst>
              <a:ext uri="{FF2B5EF4-FFF2-40B4-BE49-F238E27FC236}">
                <a16:creationId xmlns:a16="http://schemas.microsoft.com/office/drawing/2014/main" id="{3B471304-D770-AC06-DB5E-8FEF8B65D6D5}"/>
              </a:ext>
            </a:extLst>
          </p:cNvPr>
          <p:cNvSpPr>
            <a:spLocks noGrp="1"/>
          </p:cNvSpPr>
          <p:nvPr>
            <p:ph type="ctrTitle"/>
          </p:nvPr>
        </p:nvSpPr>
        <p:spPr>
          <a:xfrm>
            <a:off x="1045436" y="505503"/>
            <a:ext cx="9144000" cy="757712"/>
          </a:xfrm>
        </p:spPr>
        <p:txBody>
          <a:bodyPr>
            <a:normAutofit/>
          </a:bodyPr>
          <a:lstStyle/>
          <a:p>
            <a:pPr algn="l"/>
            <a:r>
              <a:rPr lang="es-ES" sz="3200" dirty="0" err="1"/>
              <a:t>Github</a:t>
            </a:r>
            <a:r>
              <a:rPr lang="es-ES" sz="3200" dirty="0"/>
              <a:t> | Crear un repositorio a partir de un proyecto</a:t>
            </a:r>
          </a:p>
        </p:txBody>
      </p:sp>
      <p:pic>
        <p:nvPicPr>
          <p:cNvPr id="5" name="Imagen 4" descr="Texto&#10;&#10;Descripción generada automáticamente">
            <a:extLst>
              <a:ext uri="{FF2B5EF4-FFF2-40B4-BE49-F238E27FC236}">
                <a16:creationId xmlns:a16="http://schemas.microsoft.com/office/drawing/2014/main" id="{5E9F2914-ED13-79B5-9E9A-5B3E89206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4917" y="2487898"/>
            <a:ext cx="6722165" cy="3912902"/>
          </a:xfrm>
          <a:prstGeom prst="rect">
            <a:avLst/>
          </a:prstGeom>
        </p:spPr>
      </p:pic>
    </p:spTree>
    <p:extLst>
      <p:ext uri="{BB962C8B-B14F-4D97-AF65-F5344CB8AC3E}">
        <p14:creationId xmlns:p14="http://schemas.microsoft.com/office/powerpoint/2010/main" val="5060699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42dba5c-57c0-4be9-83a0-2eb54b249ad7">
      <Terms xmlns="http://schemas.microsoft.com/office/infopath/2007/PartnerControls"/>
    </lcf76f155ced4ddcb4097134ff3c332f>
    <TaxCatchAll xmlns="5d198164-e75b-4636-a018-76cbeb3b6dc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CD167CC2BC44C4983200AC36A123CD3" ma:contentTypeVersion="15" ma:contentTypeDescription="Create a new document." ma:contentTypeScope="" ma:versionID="5d369b513a6b70bf68c02abf7d9d8404">
  <xsd:schema xmlns:xsd="http://www.w3.org/2001/XMLSchema" xmlns:xs="http://www.w3.org/2001/XMLSchema" xmlns:p="http://schemas.microsoft.com/office/2006/metadata/properties" xmlns:ns2="542dba5c-57c0-4be9-83a0-2eb54b249ad7" xmlns:ns3="5d198164-e75b-4636-a018-76cbeb3b6dcd" targetNamespace="http://schemas.microsoft.com/office/2006/metadata/properties" ma:root="true" ma:fieldsID="e4150713ebf7443d212c3b89cda27d07" ns2:_="" ns3:_="">
    <xsd:import namespace="542dba5c-57c0-4be9-83a0-2eb54b249ad7"/>
    <xsd:import namespace="5d198164-e75b-4636-a018-76cbeb3b6dc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2dba5c-57c0-4be9-83a0-2eb54b249a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df7f2bf-5573-42e3-b28f-b9b09d720d7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d198164-e75b-4636-a018-76cbeb3b6dcd"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d14f601b-183b-4e63-8b88-51a8e3c4b270}" ma:internalName="TaxCatchAll" ma:showField="CatchAllData" ma:web="5d198164-e75b-4636-a018-76cbeb3b6dcd">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70BB05-BEBE-4DA6-BD07-C0537B6CBBBB}">
  <ds:schemaRefs>
    <ds:schemaRef ds:uri="http://purl.org/dc/elements/1.1/"/>
    <ds:schemaRef ds:uri="http://www.w3.org/XML/1998/namespace"/>
    <ds:schemaRef ds:uri="http://purl.org/dc/dcmitype/"/>
    <ds:schemaRef ds:uri="http://schemas.microsoft.com/office/2006/metadata/properties"/>
    <ds:schemaRef ds:uri="http://schemas.openxmlformats.org/package/2006/metadata/core-properties"/>
    <ds:schemaRef ds:uri="http://purl.org/dc/terms/"/>
    <ds:schemaRef ds:uri="http://schemas.microsoft.com/office/2006/documentManagement/types"/>
    <ds:schemaRef ds:uri="a785da51-aeb8-4eac-b2ce-83d028f7d049"/>
    <ds:schemaRef ds:uri="http://schemas.microsoft.com/office/infopath/2007/PartnerControls"/>
    <ds:schemaRef ds:uri="6e6d848f-37ee-4065-a9c6-df6dd6b590a9"/>
  </ds:schemaRefs>
</ds:datastoreItem>
</file>

<file path=customXml/itemProps2.xml><?xml version="1.0" encoding="utf-8"?>
<ds:datastoreItem xmlns:ds="http://schemas.openxmlformats.org/officeDocument/2006/customXml" ds:itemID="{3DF73494-A4F8-41CA-8E69-61C1D3D1F42B}">
  <ds:schemaRefs>
    <ds:schemaRef ds:uri="http://schemas.microsoft.com/sharepoint/v3/contenttype/forms"/>
  </ds:schemaRefs>
</ds:datastoreItem>
</file>

<file path=customXml/itemProps3.xml><?xml version="1.0" encoding="utf-8"?>
<ds:datastoreItem xmlns:ds="http://schemas.openxmlformats.org/officeDocument/2006/customXml" ds:itemID="{25472CEB-6C2F-4500-8D0F-1B3F19584089}"/>
</file>

<file path=docProps/app.xml><?xml version="1.0" encoding="utf-8"?>
<Properties xmlns="http://schemas.openxmlformats.org/officeDocument/2006/extended-properties" xmlns:vt="http://schemas.openxmlformats.org/officeDocument/2006/docPropsVTypes">
  <TotalTime>235</TotalTime>
  <Words>759</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Tema de Office</vt:lpstr>
      <vt:lpstr>Github</vt:lpstr>
      <vt:lpstr>PowerPoint Presentation</vt:lpstr>
      <vt:lpstr>PowerPoint Presentation</vt:lpstr>
      <vt:lpstr>Github | Creación de una cuenta personal / estudiante</vt:lpstr>
      <vt:lpstr>Github | Integración con Visual Studio 2022</vt:lpstr>
      <vt:lpstr>Github | Clonar un repositorio.</vt:lpstr>
      <vt:lpstr>Github | Clonar un repositorio.</vt:lpstr>
      <vt:lpstr>Github | Crear un repositorio a partir de un proyecto</vt:lpstr>
      <vt:lpstr>Github | Crear un repositorio a partir de un proyecto</vt:lpstr>
      <vt:lpstr>Github | Enviar e incorporar cambios</vt:lpstr>
      <vt:lpstr>Github | Creando un proyecto </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Joaquín Rodríguez</dc:creator>
  <cp:lastModifiedBy>Luis Dentone</cp:lastModifiedBy>
  <cp:revision>11</cp:revision>
  <dcterms:created xsi:type="dcterms:W3CDTF">2022-07-15T20:42:20Z</dcterms:created>
  <dcterms:modified xsi:type="dcterms:W3CDTF">2024-07-20T18:09:15Z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0x0101003CD167CC2BC44C4983200AC36A123CD3</vt:lpwstr>
  </property>
</Properties>
</file>