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755" r:id="rId3"/>
  </p:sldMasterIdLst>
  <p:sldIdLst>
    <p:sldId id="256" r:id="rId4"/>
    <p:sldId id="257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805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2021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37699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13285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5617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8671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13546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8908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76628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907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9041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75002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30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96637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36595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DCD4-EB61-405E-893D-253064D4D8FF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615792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D39F-0EE1-4AE9-8231-98EDF51F49F5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419384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EA739-738D-4DCF-B9B1-45EACA50BE49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42055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3639810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A8E7-AD5C-46A9-A3B0-4A133660680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28984721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56357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95966-4878-4ADD-9948-CF4BC94B02C8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556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2697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CC6F9-441A-4B47-A118-B407EEA9BA18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352872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684632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3199009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872919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76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792040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784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F1AC9-24D4-485C-8BA9-04C77D3CC087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29601110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3A047-B86A-455F-AD73-229BC7694B0F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500050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58B-C7C3-41D5-8631-46956F7E6B33}" type="slidenum">
              <a:rPr lang="en-US" altLang="es-UY" smtClean="0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156639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7548845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FCDA37B-5D13-418F-AF3C-E7042D4CF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4479119-9A98-4738-B594-4CB499D05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A2EAB05-010F-49D2-9A8E-83359DA39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AE29C-A6E8-4BD5-8E8E-CEAA6DF6B247}" type="slidenum">
              <a:rPr lang="en-US" altLang="es-UY"/>
              <a:pPr/>
              <a:t>‹Nº›</a:t>
            </a:fld>
            <a:endParaRPr lang="en-US" altLang="es-UY"/>
          </a:p>
        </p:txBody>
      </p:sp>
    </p:spTree>
    <p:extLst>
      <p:ext uri="{BB962C8B-B14F-4D97-AF65-F5344CB8AC3E}">
        <p14:creationId xmlns:p14="http://schemas.microsoft.com/office/powerpoint/2010/main" val="295277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1019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882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01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9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190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F1792CE-7605-4A21-998E-3DDBB65B7187}"/>
              </a:ext>
            </a:extLst>
          </p:cNvPr>
          <p:cNvSpPr/>
          <p:nvPr/>
        </p:nvSpPr>
        <p:spPr>
          <a:xfrm>
            <a:off x="5318125" y="6488113"/>
            <a:ext cx="38258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  <a:latin typeface="Arial" charset="0"/>
              </a:rPr>
              <a:t>Copyright © Wondershare Software</a:t>
            </a:r>
            <a:endParaRPr lang="zh-CN" altLang="en-US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0243" name="Title Placeholder 4">
            <a:extLst>
              <a:ext uri="{FF2B5EF4-FFF2-40B4-BE49-F238E27FC236}">
                <a16:creationId xmlns:a16="http://schemas.microsoft.com/office/drawing/2014/main" id="{7613684D-7182-4AB5-8285-011B906C2CA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UY"/>
              <a:t>Haga clic para cambiar el estilo de título	</a:t>
            </a:r>
          </a:p>
        </p:txBody>
      </p:sp>
      <p:sp>
        <p:nvSpPr>
          <p:cNvPr id="10244" name="Text Placeholder 5">
            <a:extLst>
              <a:ext uri="{FF2B5EF4-FFF2-40B4-BE49-F238E27FC236}">
                <a16:creationId xmlns:a16="http://schemas.microsoft.com/office/drawing/2014/main" id="{DC93D05C-CE28-4A54-996E-FB437C231A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UY"/>
              <a:t>Haga clic para modificar el estilo de texto del patrón</a:t>
            </a:r>
          </a:p>
          <a:p>
            <a:pPr lvl="1"/>
            <a:r>
              <a:rPr lang="en-US" altLang="es-UY"/>
              <a:t>Segundo nivel</a:t>
            </a:r>
          </a:p>
          <a:p>
            <a:pPr lvl="2"/>
            <a:r>
              <a:rPr lang="en-US" altLang="es-UY"/>
              <a:t>Tercer nivel</a:t>
            </a:r>
          </a:p>
          <a:p>
            <a:pPr lvl="3"/>
            <a:r>
              <a:rPr lang="en-US" altLang="es-UY"/>
              <a:t>Cuarto nivel</a:t>
            </a:r>
          </a:p>
          <a:p>
            <a:pPr lvl="4"/>
            <a:r>
              <a:rPr lang="en-US" altLang="es-UY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484F4BF-4413-4FE4-9CAA-C7057F570F35}"/>
              </a:ext>
            </a:extLst>
          </p:cNvPr>
          <p:cNvSpPr/>
          <p:nvPr/>
        </p:nvSpPr>
        <p:spPr>
          <a:xfrm>
            <a:off x="5318125" y="6488113"/>
            <a:ext cx="38258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  <a:latin typeface="Arial" charset="0"/>
              </a:rPr>
              <a:t>Copyright © Wondershare Software</a:t>
            </a:r>
            <a:endParaRPr lang="zh-CN" altLang="en-US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1267" name="Title Placeholder 4">
            <a:extLst>
              <a:ext uri="{FF2B5EF4-FFF2-40B4-BE49-F238E27FC236}">
                <a16:creationId xmlns:a16="http://schemas.microsoft.com/office/drawing/2014/main" id="{EFFE29A4-10D2-4599-9FFE-1BC59A2ADB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UY"/>
              <a:t>Haga clic para cambiar el estilo de título	</a:t>
            </a:r>
          </a:p>
        </p:txBody>
      </p:sp>
      <p:sp>
        <p:nvSpPr>
          <p:cNvPr id="11268" name="Text Placeholder 5">
            <a:extLst>
              <a:ext uri="{FF2B5EF4-FFF2-40B4-BE49-F238E27FC236}">
                <a16:creationId xmlns:a16="http://schemas.microsoft.com/office/drawing/2014/main" id="{724EF52C-23CA-47C2-B0DE-D7184B2A62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UY"/>
              <a:t>Haga clic para modificar el estilo de texto del patrón</a:t>
            </a:r>
          </a:p>
          <a:p>
            <a:pPr lvl="1"/>
            <a:r>
              <a:rPr lang="en-US" altLang="es-UY"/>
              <a:t>Segundo nivel</a:t>
            </a:r>
          </a:p>
          <a:p>
            <a:pPr lvl="2"/>
            <a:r>
              <a:rPr lang="en-US" altLang="es-UY"/>
              <a:t>Tercer nivel</a:t>
            </a:r>
          </a:p>
          <a:p>
            <a:pPr lvl="3"/>
            <a:r>
              <a:rPr lang="en-US" altLang="es-UY"/>
              <a:t>Cuarto nivel</a:t>
            </a:r>
          </a:p>
          <a:p>
            <a:pPr lvl="4"/>
            <a:r>
              <a:rPr lang="en-US" altLang="es-UY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1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985D103-A8EB-4D48-BA0E-E116D82545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/>
              <a:t>Programar: un sentimiento!</a:t>
            </a:r>
            <a:br>
              <a:rPr lang="en-US" sz="4800"/>
            </a:br>
            <a:r>
              <a:rPr lang="en-US" sz="3600"/>
              <a:t>Algunas emociones y preguntas...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B4760E80-611C-4CE8-B70F-CAFD29D84AB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45254" y="-74066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Opciones</a:t>
            </a:r>
            <a:r>
              <a:rPr lang="en-US" dirty="0"/>
              <a:t>:</a:t>
            </a:r>
          </a:p>
        </p:txBody>
      </p:sp>
      <p:graphicFrame>
        <p:nvGraphicFramePr>
          <p:cNvPr id="9218" name="Object 3">
            <a:extLst>
              <a:ext uri="{FF2B5EF4-FFF2-40B4-BE49-F238E27FC236}">
                <a16:creationId xmlns:a16="http://schemas.microsoft.com/office/drawing/2014/main" id="{FEB8EC1F-A8BB-4227-B8B3-DE3B52B41B3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3728138"/>
              </p:ext>
            </p:extLst>
          </p:nvPr>
        </p:nvGraphicFramePr>
        <p:xfrm>
          <a:off x="1888742" y="1419859"/>
          <a:ext cx="37465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Imagen de mapa de bits" r:id="rId3" imgW="4076190" imgH="1390844" progId="Paint.Picture">
                  <p:embed/>
                </p:oleObj>
              </mc:Choice>
              <mc:Fallback>
                <p:oleObj name="Imagen de mapa de bits" r:id="rId3" imgW="4076190" imgH="139084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742" y="1419859"/>
                        <a:ext cx="37465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>
            <a:extLst>
              <a:ext uri="{FF2B5EF4-FFF2-40B4-BE49-F238E27FC236}">
                <a16:creationId xmlns:a16="http://schemas.microsoft.com/office/drawing/2014/main" id="{2AF09DB8-ED0C-47E7-9395-F23DBAB69FB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1763668"/>
              </p:ext>
            </p:extLst>
          </p:nvPr>
        </p:nvGraphicFramePr>
        <p:xfrm>
          <a:off x="2330861" y="4160204"/>
          <a:ext cx="2862262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Imagen de mapa de bits" r:id="rId5" imgW="3086531" imgH="1704762" progId="Paint.Picture">
                  <p:embed/>
                </p:oleObj>
              </mc:Choice>
              <mc:Fallback>
                <p:oleObj name="Imagen de mapa de bits" r:id="rId5" imgW="3086531" imgH="170476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861" y="4160204"/>
                        <a:ext cx="2862262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9">
            <a:extLst>
              <a:ext uri="{FF2B5EF4-FFF2-40B4-BE49-F238E27FC236}">
                <a16:creationId xmlns:a16="http://schemas.microsoft.com/office/drawing/2014/main" id="{60797E78-A294-49F4-8FAF-E09E8602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592" y="3191986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s-UY" sz="3200" dirty="0"/>
              <a:t>o </a:t>
            </a:r>
            <a:r>
              <a:rPr lang="en-US" altLang="es-UY" sz="3200" dirty="0" err="1"/>
              <a:t>trabajar</a:t>
            </a:r>
            <a:r>
              <a:rPr lang="en-US" altLang="es-UY" sz="3200" dirty="0"/>
              <a:t> </a:t>
            </a:r>
            <a:r>
              <a:rPr lang="en-US" altLang="es-UY" sz="3200" dirty="0" err="1"/>
              <a:t>duro</a:t>
            </a:r>
            <a:r>
              <a:rPr lang="en-US" altLang="es-UY" sz="3200" dirty="0"/>
              <a:t>!</a:t>
            </a:r>
          </a:p>
        </p:txBody>
      </p:sp>
      <p:sp>
        <p:nvSpPr>
          <p:cNvPr id="9222" name="Text Box 10">
            <a:extLst>
              <a:ext uri="{FF2B5EF4-FFF2-40B4-BE49-F238E27FC236}">
                <a16:creationId xmlns:a16="http://schemas.microsoft.com/office/drawing/2014/main" id="{1E2CD508-16B9-49D8-B0DB-865D1F171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6329363"/>
            <a:ext cx="405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es-UY"/>
              <a:t>Adaptado de: http://stackoverflow.com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>
            <a:extLst>
              <a:ext uri="{FF2B5EF4-FFF2-40B4-BE49-F238E27FC236}">
                <a16:creationId xmlns:a16="http://schemas.microsoft.com/office/drawing/2014/main" id="{174204D5-2D65-44CD-AD7D-44EF4905919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763688" y="3933056"/>
            <a:ext cx="6554867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Desconfianza</a:t>
            </a:r>
            <a:r>
              <a:rPr lang="en-US" dirty="0"/>
              <a:t>, </a:t>
            </a:r>
            <a:r>
              <a:rPr lang="en-US" dirty="0" err="1"/>
              <a:t>miedo</a:t>
            </a:r>
            <a:br>
              <a:rPr lang="en-US" dirty="0"/>
            </a:br>
            <a:r>
              <a:rPr lang="en-US" dirty="0"/>
              <a:t>¿</a:t>
            </a:r>
            <a:r>
              <a:rPr lang="en-US" dirty="0" err="1"/>
              <a:t>Podré</a:t>
            </a:r>
            <a:r>
              <a:rPr lang="en-US" dirty="0"/>
              <a:t>?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64387966-D614-45BE-8939-BD61DB77E9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703871"/>
              </p:ext>
            </p:extLst>
          </p:nvPr>
        </p:nvGraphicFramePr>
        <p:xfrm>
          <a:off x="2339752" y="1665276"/>
          <a:ext cx="3607861" cy="17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n de mapa de bits" r:id="rId3" imgW="3228571" imgH="1609524" progId="Paint.Picture">
                  <p:embed/>
                </p:oleObj>
              </mc:Choice>
              <mc:Fallback>
                <p:oleObj name="Imagen de mapa de bits" r:id="rId3" imgW="3228571" imgH="160952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665276"/>
                        <a:ext cx="3607861" cy="179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6F1BC159-D077-47F9-B7B9-E649DA1E0C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 Dudas...</a:t>
            </a:r>
            <a:br>
              <a:rPr lang="en-US"/>
            </a:br>
            <a:r>
              <a:rPr lang="en-US"/>
              <a:t>¿cómo empiezo?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FBD14AB5-932E-486F-AE2D-2BECF2CCE21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098475"/>
              </p:ext>
            </p:extLst>
          </p:nvPr>
        </p:nvGraphicFramePr>
        <p:xfrm>
          <a:off x="899592" y="1556792"/>
          <a:ext cx="3400425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n de mapa de bits" r:id="rId3" imgW="2629267" imgH="1724266" progId="Paint.Picture">
                  <p:embed/>
                </p:oleObj>
              </mc:Choice>
              <mc:Fallback>
                <p:oleObj name="Imagen de mapa de bits" r:id="rId3" imgW="2629267" imgH="172426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556792"/>
                        <a:ext cx="3400425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F7B3B9FA-D236-49EF-B9A1-5F88AA94DF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Entusiasmo:</a:t>
            </a:r>
            <a:br>
              <a:rPr lang="en-US"/>
            </a:br>
            <a:r>
              <a:rPr lang="en-US"/>
              <a:t>Síííí!!!!</a:t>
            </a:r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DCA4E0C1-A1DA-4078-BA53-EC2A3D500C3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128216"/>
              </p:ext>
            </p:extLst>
          </p:nvPr>
        </p:nvGraphicFramePr>
        <p:xfrm>
          <a:off x="1043608" y="1247775"/>
          <a:ext cx="33337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n de mapa de bits" r:id="rId3" imgW="3057143" imgH="2000000" progId="Paint.Picture">
                  <p:embed/>
                </p:oleObj>
              </mc:Choice>
              <mc:Fallback>
                <p:oleObj name="Imagen de mapa de bits" r:id="rId3" imgW="3057143" imgH="2000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47775"/>
                        <a:ext cx="3333750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F62DA516-05D6-4C1B-AD49-71E3D7DFB5E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Amor:</a:t>
            </a:r>
            <a:br>
              <a:rPr lang="en-US"/>
            </a:br>
            <a:r>
              <a:rPr lang="en-US"/>
              <a:t>¡soy un gran programador!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A244F471-1DD3-4EA7-B8EB-01E6008C7ED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817191"/>
              </p:ext>
            </p:extLst>
          </p:nvPr>
        </p:nvGraphicFramePr>
        <p:xfrm>
          <a:off x="950482" y="1700808"/>
          <a:ext cx="3636963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Imagen de mapa de bits" r:id="rId3" imgW="3277057" imgH="1876190" progId="Paint.Picture">
                  <p:embed/>
                </p:oleObj>
              </mc:Choice>
              <mc:Fallback>
                <p:oleObj name="Imagen de mapa de bits" r:id="rId3" imgW="3277057" imgH="187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482" y="1700808"/>
                        <a:ext cx="3636963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A5702879-1E16-4CEA-8C9F-05D1ED769E0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Pánico:</a:t>
            </a:r>
            <a:br>
              <a:rPr lang="en-US"/>
            </a:br>
            <a:r>
              <a:rPr lang="en-US"/>
              <a:t>¡un error!</a:t>
            </a:r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B621C7C4-A6D8-4892-86FF-F4C825D554E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328251"/>
              </p:ext>
            </p:extLst>
          </p:nvPr>
        </p:nvGraphicFramePr>
        <p:xfrm>
          <a:off x="683568" y="1484784"/>
          <a:ext cx="3598862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n de mapa de bits" r:id="rId3" imgW="3352381" imgH="1971950" progId="Paint.Picture">
                  <p:embed/>
                </p:oleObj>
              </mc:Choice>
              <mc:Fallback>
                <p:oleObj name="Imagen de mapa de bits" r:id="rId3" imgW="3352381" imgH="197195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84784"/>
                        <a:ext cx="3598862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D3B2941C-8D43-4676-A3D6-9BA7BCF0A42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3400" y="4495800"/>
            <a:ext cx="8503096" cy="1524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/>
              <a:t>Desilusión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/>
              <a:t>El </a:t>
            </a:r>
            <a:r>
              <a:rPr lang="en-US" sz="4000" dirty="0" err="1"/>
              <a:t>programa</a:t>
            </a:r>
            <a:r>
              <a:rPr lang="en-US" sz="4000" dirty="0"/>
              <a:t> no </a:t>
            </a:r>
            <a:r>
              <a:rPr lang="en-US" sz="4000" dirty="0" err="1"/>
              <a:t>funciona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</a:t>
            </a:r>
            <a:r>
              <a:rPr lang="en-US" sz="4000" dirty="0" err="1"/>
              <a:t>esperaba</a:t>
            </a:r>
            <a:r>
              <a:rPr lang="en-US" sz="4000" dirty="0"/>
              <a:t>...</a:t>
            </a:r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32398CBB-A062-4A2B-B385-AAAC28D6D63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674900"/>
              </p:ext>
            </p:extLst>
          </p:nvPr>
        </p:nvGraphicFramePr>
        <p:xfrm>
          <a:off x="683568" y="1124744"/>
          <a:ext cx="3281363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n de mapa de bits" r:id="rId3" imgW="3428571" imgH="2152951" progId="Paint.Picture">
                  <p:embed/>
                </p:oleObj>
              </mc:Choice>
              <mc:Fallback>
                <p:oleObj name="Imagen de mapa de bits" r:id="rId3" imgW="3428571" imgH="215295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3281363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544BEB86-3FFA-47B4-8D9A-A06B518C06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Odio</a:t>
            </a: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95E5C363-8E33-47F8-A145-EB445970407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77831"/>
              </p:ext>
            </p:extLst>
          </p:nvPr>
        </p:nvGraphicFramePr>
        <p:xfrm>
          <a:off x="533400" y="1772816"/>
          <a:ext cx="32766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Imagen de mapa de bits" r:id="rId3" imgW="3219899" imgH="1971950" progId="Paint.Picture">
                  <p:embed/>
                </p:oleObj>
              </mc:Choice>
              <mc:Fallback>
                <p:oleObj name="Imagen de mapa de bits" r:id="rId3" imgW="3219899" imgH="197195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72816"/>
                        <a:ext cx="32766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E03EC1-D624-47CE-BC6E-8E1C73003C7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65497" y="3937000"/>
            <a:ext cx="8610600" cy="1524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err="1"/>
              <a:t>Frustración</a:t>
            </a:r>
            <a:r>
              <a:rPr lang="en-US" sz="4000" dirty="0"/>
              <a:t>...</a:t>
            </a:r>
            <a:br>
              <a:rPr lang="en-US" sz="4000" dirty="0"/>
            </a:br>
            <a:r>
              <a:rPr lang="en-US" sz="4000" dirty="0"/>
              <a:t>¿es para </a:t>
            </a:r>
            <a:r>
              <a:rPr lang="en-US" sz="4000" dirty="0" err="1"/>
              <a:t>mí</a:t>
            </a:r>
            <a:r>
              <a:rPr lang="en-US" sz="4000" dirty="0"/>
              <a:t> la </a:t>
            </a:r>
            <a:r>
              <a:rPr lang="en-US" sz="4000" dirty="0" err="1"/>
              <a:t>programación</a:t>
            </a:r>
            <a:r>
              <a:rPr lang="en-US" sz="4000" dirty="0"/>
              <a:t>?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F4464FF6-A565-4A82-81DF-1458181CF66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81155"/>
              </p:ext>
            </p:extLst>
          </p:nvPr>
        </p:nvGraphicFramePr>
        <p:xfrm>
          <a:off x="611560" y="1397000"/>
          <a:ext cx="405923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Imagen de mapa de bits" r:id="rId3" imgW="2723810" imgH="1295238" progId="Paint.Picture">
                  <p:embed/>
                </p:oleObj>
              </mc:Choice>
              <mc:Fallback>
                <p:oleObj name="Imagen de mapa de bits" r:id="rId3" imgW="2723810" imgH="12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397000"/>
                        <a:ext cx="405923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1_Brochure2">
  <a:themeElements>
    <a:clrScheme name="1_Brochur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rochure2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rochur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ochur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ochur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ochur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ochur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rochur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ochur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ochur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ochur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ochur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ochur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rochur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rochure2">
  <a:themeElements>
    <a:clrScheme name="2_Brochur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rochure2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rochur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rochur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rochur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rochur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rochur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rochur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rochur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rochur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rochur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rochur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rochur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rochur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4567D87EDFFD4399F33A0CED0F9080" ma:contentTypeVersion="10" ma:contentTypeDescription="Crear nuevo documento." ma:contentTypeScope="" ma:versionID="62dfa3ca660681fdd9415e4cab168b32">
  <xsd:schema xmlns:xsd="http://www.w3.org/2001/XMLSchema" xmlns:xs="http://www.w3.org/2001/XMLSchema" xmlns:p="http://schemas.microsoft.com/office/2006/metadata/properties" xmlns:ns2="d242eff8-9e8b-43c8-a2df-4ded1b13a486" targetNamespace="http://schemas.microsoft.com/office/2006/metadata/properties" ma:root="true" ma:fieldsID="1078a1ad9bb1c9073091954ffd00d2b3" ns2:_="">
    <xsd:import namespace="d242eff8-9e8b-43c8-a2df-4ded1b13a4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2eff8-9e8b-43c8-a2df-4ded1b13a4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d242eff8-9e8b-43c8-a2df-4ded1b13a486" xsi:nil="true"/>
  </documentManagement>
</p:properties>
</file>

<file path=customXml/itemProps1.xml><?xml version="1.0" encoding="utf-8"?>
<ds:datastoreItem xmlns:ds="http://schemas.openxmlformats.org/officeDocument/2006/customXml" ds:itemID="{9711BEDF-5269-4B73-9812-53B1FEAD8C0E}"/>
</file>

<file path=customXml/itemProps2.xml><?xml version="1.0" encoding="utf-8"?>
<ds:datastoreItem xmlns:ds="http://schemas.openxmlformats.org/officeDocument/2006/customXml" ds:itemID="{AB06CFB7-7452-48DC-880E-F466A426277D}"/>
</file>

<file path=customXml/itemProps3.xml><?xml version="1.0" encoding="utf-8"?>
<ds:datastoreItem xmlns:ds="http://schemas.openxmlformats.org/officeDocument/2006/customXml" ds:itemID="{011951EF-938F-48CB-A6CB-540192BE7183}"/>
</file>

<file path=docProps/app.xml><?xml version="1.0" encoding="utf-8"?>
<Properties xmlns="http://schemas.openxmlformats.org/officeDocument/2006/extended-properties" xmlns:vt="http://schemas.openxmlformats.org/officeDocument/2006/docPropsVTypes">
  <Template>Wonder share Demo Creator</Template>
  <TotalTime>52</TotalTime>
  <Words>82</Words>
  <Application>Microsoft Office PowerPoint</Application>
  <PresentationFormat>Presentación en pantalla (4:3)</PresentationFormat>
  <Paragraphs>12</Paragraphs>
  <Slides>10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SimSun</vt:lpstr>
      <vt:lpstr>Calibri</vt:lpstr>
      <vt:lpstr>Arial Black</vt:lpstr>
      <vt:lpstr>Wingdings</vt:lpstr>
      <vt:lpstr>1_Brochure2</vt:lpstr>
      <vt:lpstr>2_Brochure2</vt:lpstr>
      <vt:lpstr>Sector</vt:lpstr>
      <vt:lpstr>Imagen de mapa de bits</vt:lpstr>
      <vt:lpstr>Programar: un sentimiento! Algunas emociones y preguntas...</vt:lpstr>
      <vt:lpstr>Desconfianza, miedo ¿Podré?</vt:lpstr>
      <vt:lpstr> Dudas... ¿cómo empiezo?</vt:lpstr>
      <vt:lpstr>Entusiasmo: Síííí!!!!</vt:lpstr>
      <vt:lpstr>Amor: ¡soy un gran programador!</vt:lpstr>
      <vt:lpstr>Pánico: ¡un error!</vt:lpstr>
      <vt:lpstr>Desilusión: El programa no funciona como esperaba...</vt:lpstr>
      <vt:lpstr>Odio</vt:lpstr>
      <vt:lpstr>Frustración... ¿es para mí la programación?</vt:lpstr>
      <vt:lpstr>Opciones:</vt:lpstr>
    </vt:vector>
  </TitlesOfParts>
  <Company>Universidad ORT Uruguay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Algunas emociones y preguntas...</dc:title>
  <dc:creator>kereki_i</dc:creator>
  <cp:lastModifiedBy>lab09</cp:lastModifiedBy>
  <cp:revision>6</cp:revision>
  <dcterms:created xsi:type="dcterms:W3CDTF">2010-02-22T21:44:27Z</dcterms:created>
  <dcterms:modified xsi:type="dcterms:W3CDTF">2020-03-23T01:01:52Z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3885400</vt:r8>
  </property>
  <property fmtid="{D5CDD505-2E9C-101B-9397-08002B2CF9AE}" pid="3" name="ContentTypeId">
    <vt:lpwstr>0x010100FB4567D87EDFFD4399F33A0CED0F9080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