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1" r:id="rId7"/>
    <p:sldId id="262" r:id="rId8"/>
    <p:sldId id="289" r:id="rId9"/>
    <p:sldId id="264" r:id="rId10"/>
    <p:sldId id="258" r:id="rId11"/>
    <p:sldId id="278" r:id="rId12"/>
    <p:sldId id="266" r:id="rId13"/>
    <p:sldId id="292" r:id="rId14"/>
    <p:sldId id="268" r:id="rId15"/>
    <p:sldId id="280" r:id="rId16"/>
    <p:sldId id="270" r:id="rId17"/>
    <p:sldId id="293" r:id="rId18"/>
    <p:sldId id="294" r:id="rId19"/>
    <p:sldId id="260" r:id="rId20"/>
    <p:sldId id="282"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09" autoAdjust="0"/>
  </p:normalViewPr>
  <p:slideViewPr>
    <p:cSldViewPr snapToGrid="0">
      <p:cViewPr varScale="1">
        <p:scale>
          <a:sx n="100" d="100"/>
          <a:sy n="100" d="100"/>
        </p:scale>
        <p:origin x="108" y="34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5000624"/>
            <a:ext cx="4941771" cy="556417"/>
          </a:xfrm>
        </p:spPr>
        <p:txBody>
          <a:bodyPr/>
          <a:lstStyle/>
          <a:p>
            <a:r>
              <a:rPr lang="en-US" sz="2400" dirty="0" err="1"/>
              <a:t>Iot</a:t>
            </a:r>
            <a:r>
              <a:rPr lang="en-US" sz="2400" dirty="0"/>
              <a:t> project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Mihai Serban</a:t>
            </a:r>
          </a:p>
        </p:txBody>
      </p:sp>
      <p:sp>
        <p:nvSpPr>
          <p:cNvPr id="4" name="Title 1">
            <a:extLst>
              <a:ext uri="{FF2B5EF4-FFF2-40B4-BE49-F238E27FC236}">
                <a16:creationId xmlns:a16="http://schemas.microsoft.com/office/drawing/2014/main" id="{249A61DB-10B3-6B3D-C232-9005D7218299}"/>
              </a:ext>
            </a:extLst>
          </p:cNvPr>
          <p:cNvSpPr txBox="1">
            <a:spLocks/>
          </p:cNvSpPr>
          <p:nvPr/>
        </p:nvSpPr>
        <p:spPr>
          <a:xfrm>
            <a:off x="6416040" y="3878422"/>
            <a:ext cx="4941771" cy="112220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Smart Home dashboard</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12</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15</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15750860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302199182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2350556506"/>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61753987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60</TotalTime>
  <Words>852</Words>
  <Application>Microsoft Office PowerPoint</Application>
  <PresentationFormat>Widescreen</PresentationFormat>
  <Paragraphs>308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Iot project presentation</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presentation</dc:title>
  <dc:creator>Mihai Costin Serban</dc:creator>
  <cp:lastModifiedBy>Mihai Costin Serban</cp:lastModifiedBy>
  <cp:revision>3</cp:revision>
  <dcterms:created xsi:type="dcterms:W3CDTF">2023-12-05T05:50:26Z</dcterms:created>
  <dcterms:modified xsi:type="dcterms:W3CDTF">2023-12-05T06:50:44Z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