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58" r:id="rId5"/>
    <p:sldId id="260" r:id="rId6"/>
    <p:sldId id="262" r:id="rId7"/>
    <p:sldId id="263" r:id="rId8"/>
    <p:sldId id="266" r:id="rId9"/>
    <p:sldId id="270" r:id="rId10"/>
    <p:sldId id="264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18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60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2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0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3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12E2-7753-4377-90F7-EF6194EF6C2D}" type="datetimeFigureOut">
              <a:rPr kumimoji="1" lang="ja-JP" altLang="en-US" smtClean="0"/>
              <a:t>2011/6/2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9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メタシェーダ概要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7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2.</a:t>
            </a:r>
            <a:r>
              <a:rPr lang="ja-JP" altLang="en-US" sz="3200" dirty="0" smtClean="0"/>
              <a:t>各種</a:t>
            </a:r>
            <a:r>
              <a:rPr lang="ja-JP" altLang="en-US" sz="3200" dirty="0"/>
              <a:t>ノードを配置し、リンクでノード同士を</a:t>
            </a:r>
            <a:r>
              <a:rPr lang="ja-JP" altLang="en-US" sz="3200" dirty="0" smtClean="0"/>
              <a:t>繋ぐ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196752"/>
            <a:ext cx="8640960" cy="54726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ノードの配置</a:t>
            </a:r>
            <a:endParaRPr kumimoji="1" lang="en-US" altLang="ja-JP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ノードを追加したい位置で「右クリック」</a:t>
            </a: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「ノードの追加」　　　　　　　　　　　　　　　　　　　　　　　　　　　　　　　　　　　　　　　追加したいノードを選択</a:t>
            </a:r>
            <a:endParaRPr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/>
              <a:t>2</a:t>
            </a:r>
            <a:r>
              <a:rPr kumimoji="1" lang="ja-JP" altLang="en-US" sz="2800" dirty="0" err="1" smtClean="0"/>
              <a:t>つの</a:t>
            </a:r>
            <a:r>
              <a:rPr kumimoji="1" lang="ja-JP" altLang="en-US" sz="2800" dirty="0" smtClean="0"/>
              <a:t>ノードをリンク</a:t>
            </a:r>
            <a:endParaRPr kumimoji="1" lang="en-US" altLang="ja-JP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z="2400" dirty="0" smtClean="0"/>
              <a:t>ノードの右側（出力側）のツマミを左クリックし、ドラッグ</a:t>
            </a:r>
            <a:endParaRPr kumimoji="1"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繋げたい別のノードの左側（入力側）のツマミ上でドロップ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ノードは最終的に</a:t>
            </a:r>
            <a:r>
              <a:rPr kumimoji="1" lang="en-US" altLang="ja-JP" sz="2400" dirty="0" err="1" smtClean="0">
                <a:solidFill>
                  <a:srgbClr val="FF0000"/>
                </a:solidFill>
              </a:rPr>
              <a:t>OutputMaterial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に　　　　　　　　　　　　　　　　　　　　　　　　　　　つながっていないと効果がない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  <p:pic>
        <p:nvPicPr>
          <p:cNvPr id="6146" name="Picture 2" descr="C:\projects\metashader\doc\img\ノードの追加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0" t="-360" r="10274" b="360"/>
          <a:stretch/>
        </p:blipFill>
        <p:spPr bwMode="auto">
          <a:xfrm>
            <a:off x="6300192" y="1268760"/>
            <a:ext cx="248823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projects\metashader\doc\img\ノード間のリン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292442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3.</a:t>
            </a:r>
            <a:r>
              <a:rPr lang="ja-JP" altLang="en-US" sz="3200" dirty="0" smtClean="0"/>
              <a:t>各ノード</a:t>
            </a:r>
            <a:r>
              <a:rPr lang="ja-JP" altLang="en-US" sz="3200" dirty="0"/>
              <a:t>のプロパティ</a:t>
            </a:r>
            <a:r>
              <a:rPr lang="ja-JP" altLang="en-US" sz="3200" dirty="0" smtClean="0"/>
              <a:t>を編集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700808"/>
            <a:ext cx="8505188" cy="4802832"/>
          </a:xfrm>
        </p:spPr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編集したいノードを左クリックで選択</a:t>
            </a: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下画面でプロパティを編集</a:t>
            </a:r>
            <a:endParaRPr lang="en-US" altLang="ja-JP" sz="2400" dirty="0" smtClean="0"/>
          </a:p>
          <a:p>
            <a:pPr marL="1314450" lvl="2" indent="-514350"/>
            <a:r>
              <a:rPr lang="ja-JP" altLang="en-US" sz="2000" dirty="0" smtClean="0"/>
              <a:t>設定可能なプロパティはノードの　　　　　　　　　　　　　　　　　　　　　　　　　　　　　　　　　　　種類次第</a:t>
            </a:r>
            <a:endParaRPr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例）</a:t>
            </a:r>
            <a:r>
              <a:rPr lang="en-US" altLang="ja-JP" sz="2000" dirty="0" smtClean="0"/>
              <a:t>Texture </a:t>
            </a:r>
            <a:r>
              <a:rPr lang="ja-JP" altLang="en-US" sz="2000" dirty="0" smtClean="0"/>
              <a:t>系（右図）はファイルパス等、　　　　　　　　　　　　　　　　　　</a:t>
            </a:r>
            <a:r>
              <a:rPr lang="en-US" altLang="ja-JP" sz="2000" dirty="0" smtClean="0"/>
              <a:t>Uniform_Vector4</a:t>
            </a:r>
            <a:r>
              <a:rPr lang="ja-JP" altLang="en-US" sz="2000" dirty="0" smtClean="0"/>
              <a:t>ではベクトル</a:t>
            </a:r>
            <a:r>
              <a:rPr lang="en-US" altLang="ja-JP" sz="2000" dirty="0" smtClean="0"/>
              <a:t>4</a:t>
            </a:r>
            <a:r>
              <a:rPr lang="ja-JP" altLang="en-US" sz="2000" dirty="0" smtClean="0"/>
              <a:t>成分の値</a:t>
            </a:r>
            <a:endParaRPr lang="en-US" altLang="ja-JP" sz="20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一部はサムネイルのダブルクリックから編集可能</a:t>
            </a:r>
            <a:endParaRPr lang="en-US" altLang="ja-JP" sz="24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z="2000" dirty="0" smtClean="0"/>
              <a:t>Texture</a:t>
            </a:r>
            <a:r>
              <a:rPr lang="ja-JP" altLang="en-US" sz="2000" dirty="0" smtClean="0"/>
              <a:t>系ノード⇒ファイル選択ダイアログ</a:t>
            </a:r>
            <a:endParaRPr lang="en-US" altLang="ja-JP" sz="20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z="2000" dirty="0" smtClean="0"/>
              <a:t>Uniform_Vector4</a:t>
            </a:r>
            <a:r>
              <a:rPr lang="ja-JP" altLang="en-US" sz="2000" dirty="0" smtClean="0"/>
              <a:t>および</a:t>
            </a:r>
            <a:r>
              <a:rPr lang="en-US" altLang="ja-JP" sz="2000" dirty="0" smtClean="0"/>
              <a:t>Vector3</a:t>
            </a:r>
            <a:r>
              <a:rPr lang="ja-JP" altLang="en-US" sz="2000" dirty="0" smtClean="0"/>
              <a:t>ノード⇒カラー選択ダイアログ</a:t>
            </a:r>
            <a:endParaRPr lang="en-US" altLang="ja-JP" sz="20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28184" y="1588772"/>
            <a:ext cx="2520280" cy="983855"/>
            <a:chOff x="6228184" y="1588772"/>
            <a:chExt cx="2520280" cy="983855"/>
          </a:xfrm>
        </p:grpSpPr>
        <p:pic>
          <p:nvPicPr>
            <p:cNvPr id="7170" name="Picture 2" descr="C:\projects\metashader\doc\img\ノードのプロパティを編集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1588772"/>
              <a:ext cx="2257822" cy="983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7236296" y="2141740"/>
              <a:ext cx="1512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選択されたノードは　強調表示される</a:t>
              </a:r>
              <a:endParaRPr kumimoji="1" lang="ja-JP" altLang="en-US" sz="11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</p:grpSp>
      <p:pic>
        <p:nvPicPr>
          <p:cNvPr id="7172" name="Picture 4" descr="C:\projects\metashader\doc\img\ノードのプロパティを編集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0" t="-4166" r="4790" b="4166"/>
          <a:stretch/>
        </p:blipFill>
        <p:spPr bwMode="auto">
          <a:xfrm>
            <a:off x="5940152" y="2924944"/>
            <a:ext cx="30063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矢印 4"/>
          <p:cNvSpPr/>
          <p:nvPr/>
        </p:nvSpPr>
        <p:spPr>
          <a:xfrm>
            <a:off x="7155287" y="2608656"/>
            <a:ext cx="576064" cy="496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3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横巻き 20"/>
          <p:cNvSpPr/>
          <p:nvPr/>
        </p:nvSpPr>
        <p:spPr>
          <a:xfrm>
            <a:off x="7092280" y="5179348"/>
            <a:ext cx="1944216" cy="1345996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5508103" y="1988840"/>
            <a:ext cx="2808313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95536" y="1988840"/>
            <a:ext cx="4176464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メタシェーダの機能</a:t>
            </a:r>
            <a:endParaRPr kumimoji="1" lang="ja-JP" altLang="en-US" sz="32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108012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GUI</a:t>
            </a:r>
            <a:r>
              <a:rPr kumimoji="1" lang="ja-JP" altLang="en-US" sz="2800" dirty="0" smtClean="0"/>
              <a:t>ベースのシェーダ</a:t>
            </a:r>
            <a:r>
              <a:rPr lang="ja-JP" altLang="en-US" sz="2800" dirty="0" smtClean="0"/>
              <a:t>設計ツール</a:t>
            </a: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1027" name="Picture 3" descr="C:\projects\metashader\doc\img\メインウィンドウ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7568" r="34398" b="67436"/>
          <a:stretch/>
        </p:blipFill>
        <p:spPr bwMode="auto">
          <a:xfrm>
            <a:off x="516360" y="2492896"/>
            <a:ext cx="3919706" cy="15210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143136" y="20608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GUI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でシェーダを編集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1029" name="Picture 5" descr="C:\projects\metashader\doc\img\プレビューウィンドウ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3" t="29267" r="26612" b="11734"/>
          <a:stretch/>
        </p:blipFill>
        <p:spPr bwMode="auto">
          <a:xfrm>
            <a:off x="6117115" y="2466754"/>
            <a:ext cx="1470455" cy="14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5779662" y="203194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リアルタイムプレビュー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4524548" y="2780928"/>
            <a:ext cx="1343596" cy="86409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曲折矢印 12"/>
          <p:cNvSpPr/>
          <p:nvPr/>
        </p:nvSpPr>
        <p:spPr>
          <a:xfrm flipV="1">
            <a:off x="827584" y="4365104"/>
            <a:ext cx="936104" cy="1656184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曲折矢印 21"/>
          <p:cNvSpPr/>
          <p:nvPr/>
        </p:nvSpPr>
        <p:spPr>
          <a:xfrm rot="16200000" flipV="1">
            <a:off x="6264188" y="4329100"/>
            <a:ext cx="936104" cy="864096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45334" y="4293095"/>
            <a:ext cx="4176464" cy="21602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51520" y="4221088"/>
            <a:ext cx="842493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845434" y="44180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シェーダコード生成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1030" name="Picture 6" descr="C:\projects\metashader\doc\img\Colormap_HLS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95" y="4825753"/>
            <a:ext cx="3787141" cy="1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右矢印 28"/>
          <p:cNvSpPr/>
          <p:nvPr/>
        </p:nvSpPr>
        <p:spPr>
          <a:xfrm>
            <a:off x="6221644" y="5600564"/>
            <a:ext cx="864096" cy="642120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00291" y="5541493"/>
            <a:ext cx="205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HLSL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ファイル形式</a:t>
            </a:r>
            <a:endParaRPr kumimoji="1" lang="en-US" altLang="ja-JP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エクスポート可能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516360" y="4418068"/>
            <a:ext cx="1814908" cy="66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内部処理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807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サンプルの動作確認方法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600" dirty="0" smtClean="0"/>
              <a:t>動作環境の構築</a:t>
            </a:r>
            <a:endParaRPr lang="en-US" altLang="ja-JP" sz="2600" dirty="0" smtClean="0"/>
          </a:p>
          <a:p>
            <a:pPr marL="914400" lvl="1" indent="-514350"/>
            <a:r>
              <a:rPr lang="ja-JP" altLang="en-US" sz="2200" dirty="0" smtClean="0"/>
              <a:t>「</a:t>
            </a:r>
            <a:r>
              <a:rPr lang="en-US" altLang="ja-JP" sz="2200" dirty="0" err="1" smtClean="0"/>
              <a:t>metashader</a:t>
            </a:r>
            <a:r>
              <a:rPr lang="en-US" altLang="ja-JP" sz="2200" dirty="0" smtClean="0"/>
              <a:t>/readme.txt</a:t>
            </a:r>
            <a:r>
              <a:rPr lang="ja-JP" altLang="en-US" sz="2200" dirty="0" smtClean="0"/>
              <a:t>」の「動作確認」の項を参照</a:t>
            </a:r>
            <a:endParaRPr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600" dirty="0" smtClean="0"/>
              <a:t>「</a:t>
            </a:r>
            <a:r>
              <a:rPr lang="en-US" altLang="ja-JP" sz="2600" dirty="0" err="1" smtClean="0"/>
              <a:t>metashader</a:t>
            </a:r>
            <a:r>
              <a:rPr lang="en-US" altLang="ja-JP" sz="2600" dirty="0" smtClean="0"/>
              <a:t>/bin/Release/metashader.exe</a:t>
            </a:r>
            <a:r>
              <a:rPr lang="ja-JP" altLang="en-US" sz="2600" dirty="0" smtClean="0"/>
              <a:t>」を起動</a:t>
            </a:r>
            <a:endParaRPr lang="en-US" altLang="ja-JP" sz="26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600" dirty="0" smtClean="0"/>
              <a:t>サンプルファイルを開く</a:t>
            </a:r>
            <a:endParaRPr kumimoji="1" lang="en-US" altLang="ja-JP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z="2200" dirty="0" smtClean="0"/>
              <a:t>「ファイル」⇒「開く」を選択</a:t>
            </a:r>
            <a:endParaRPr kumimoji="1" lang="en-US" altLang="ja-JP" sz="2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200" dirty="0"/>
              <a:t>ファイル</a:t>
            </a:r>
            <a:r>
              <a:rPr lang="ja-JP" altLang="en-US" sz="2200" dirty="0" smtClean="0"/>
              <a:t>選択ダイアログで「</a:t>
            </a:r>
            <a:r>
              <a:rPr lang="en-US" altLang="ja-JP" sz="2200" dirty="0" err="1" smtClean="0"/>
              <a:t>metashader</a:t>
            </a:r>
            <a:r>
              <a:rPr lang="en-US" altLang="ja-JP" sz="2200" dirty="0" smtClean="0"/>
              <a:t>/data/sample</a:t>
            </a:r>
            <a:r>
              <a:rPr lang="ja-JP" altLang="en-US" sz="2200" dirty="0" smtClean="0"/>
              <a:t>」フォルダ内の「</a:t>
            </a:r>
            <a:r>
              <a:rPr lang="en-US" altLang="ja-JP" sz="2200" dirty="0" err="1" smtClean="0"/>
              <a:t>msh</a:t>
            </a:r>
            <a:r>
              <a:rPr lang="ja-JP" altLang="en-US" sz="2200" dirty="0" smtClean="0"/>
              <a:t>」ファイルを選択</a:t>
            </a:r>
            <a:endParaRPr lang="en-US" altLang="ja-JP" sz="2200" dirty="0" smtClean="0"/>
          </a:p>
          <a:p>
            <a:pPr marL="1314450" lvl="2" indent="-514350"/>
            <a:r>
              <a:rPr lang="en-US" altLang="ja-JP" sz="1800" dirty="0" err="1"/>
              <a:t>m</a:t>
            </a:r>
            <a:r>
              <a:rPr kumimoji="1" lang="en-US" altLang="ja-JP" sz="1800" dirty="0" err="1" smtClean="0"/>
              <a:t>sh</a:t>
            </a:r>
            <a:r>
              <a:rPr kumimoji="1" lang="ja-JP" altLang="en-US" sz="1800" dirty="0" smtClean="0"/>
              <a:t>は「メタシェーダ」用データの拡張子</a:t>
            </a:r>
            <a:endParaRPr kumimoji="1" lang="en-US" altLang="ja-JP" sz="18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0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8437" y="131444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3</a:t>
            </a:r>
            <a:r>
              <a:rPr kumimoji="1" lang="ja-JP" altLang="en-US" sz="2800" dirty="0" err="1" smtClean="0"/>
              <a:t>つ</a:t>
            </a:r>
            <a:r>
              <a:rPr lang="ja-JP" altLang="en-US" sz="2800" dirty="0" err="1" smtClean="0"/>
              <a:t>の</a:t>
            </a:r>
            <a:r>
              <a:rPr lang="ja-JP" altLang="en-US" sz="2800" dirty="0" smtClean="0"/>
              <a:t>ウィンドウから構成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画面構成</a:t>
            </a:r>
            <a:endParaRPr kumimoji="1" lang="ja-JP" altLang="en-US" sz="36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" y="139255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1026" name="Picture 2" descr="C:\projects\metashader\doc\img\画面構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8" y="1951971"/>
            <a:ext cx="7611778" cy="435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27584" y="368016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プレビューウィンドウ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922" y="559535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コンソールウィンドウ（デバッグ時）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6056" y="383256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メインウィンドウ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348" y="1951971"/>
            <a:ext cx="3290596" cy="2178674"/>
          </a:xfrm>
          <a:prstGeom prst="roundRect">
            <a:avLst>
              <a:gd name="adj" fmla="val 553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767832" y="4130646"/>
            <a:ext cx="3290596" cy="2178674"/>
          </a:xfrm>
          <a:prstGeom prst="roundRect">
            <a:avLst>
              <a:gd name="adj" fmla="val 553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073980" y="1952428"/>
            <a:ext cx="4315146" cy="4356891"/>
          </a:xfrm>
          <a:prstGeom prst="roundRect">
            <a:avLst>
              <a:gd name="adj" fmla="val 553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s\metashader\doc\img\メインウィンド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1" y="2204864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メインウィンドウ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78496"/>
            <a:ext cx="5040560" cy="4853136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シェーダ編集用ウィンドウ</a:t>
            </a:r>
            <a:endParaRPr kumimoji="1" lang="en-US" altLang="ja-JP" sz="2800" dirty="0" smtClean="0"/>
          </a:p>
          <a:p>
            <a:pPr lvl="1"/>
            <a:r>
              <a:rPr kumimoji="1" lang="ja-JP" altLang="en-US" sz="2600" dirty="0" smtClean="0"/>
              <a:t>上下</a:t>
            </a:r>
            <a:r>
              <a:rPr lang="en-US" altLang="ja-JP" sz="2600" dirty="0"/>
              <a:t>2</a:t>
            </a:r>
            <a:r>
              <a:rPr lang="ja-JP" altLang="en-US" sz="2600" dirty="0" smtClean="0"/>
              <a:t>画面構成</a:t>
            </a:r>
            <a:endParaRPr lang="en-US" altLang="ja-JP" sz="2600" dirty="0" smtClean="0"/>
          </a:p>
          <a:p>
            <a:pPr lvl="1"/>
            <a:r>
              <a:rPr kumimoji="1" lang="ja-JP" altLang="en-US" sz="2600" dirty="0" smtClean="0"/>
              <a:t>上画面</a:t>
            </a:r>
            <a:endParaRPr kumimoji="1" lang="en-US" altLang="ja-JP" sz="2600" dirty="0" smtClean="0"/>
          </a:p>
          <a:p>
            <a:pPr lvl="2"/>
            <a:r>
              <a:rPr kumimoji="1" lang="ja-JP" altLang="en-US" sz="2200" dirty="0" smtClean="0"/>
              <a:t>ノードの配置</a:t>
            </a:r>
            <a:endParaRPr kumimoji="1" lang="en-US" altLang="ja-JP" sz="2200" dirty="0" smtClean="0"/>
          </a:p>
          <a:p>
            <a:pPr lvl="2"/>
            <a:r>
              <a:rPr kumimoji="1" lang="ja-JP" altLang="en-US" sz="2200" dirty="0" smtClean="0"/>
              <a:t>ノード間のリンク</a:t>
            </a:r>
            <a:endParaRPr kumimoji="1" lang="en-US" altLang="ja-JP" sz="2200" dirty="0" smtClean="0"/>
          </a:p>
          <a:p>
            <a:pPr lvl="2"/>
            <a:r>
              <a:rPr lang="ja-JP" altLang="en-US" sz="2200" dirty="0" smtClean="0"/>
              <a:t>マウス操作でカメラコントロール</a:t>
            </a:r>
            <a:endParaRPr lang="en-US" altLang="ja-JP" sz="2200" dirty="0" smtClean="0"/>
          </a:p>
          <a:p>
            <a:pPr lvl="3"/>
            <a:r>
              <a:rPr kumimoji="1" lang="en-US" altLang="ja-JP" sz="1800" dirty="0" smtClean="0"/>
              <a:t>Ctrl+</a:t>
            </a:r>
            <a:r>
              <a:rPr kumimoji="1" lang="ja-JP" altLang="en-US" sz="1800" dirty="0" smtClean="0"/>
              <a:t>右クリックドラッグ　　　　　　　　　　　　　　　　　　⇒視点移動</a:t>
            </a:r>
            <a:endParaRPr kumimoji="1" lang="en-US" altLang="ja-JP" sz="1800" dirty="0" smtClean="0"/>
          </a:p>
          <a:p>
            <a:pPr lvl="3"/>
            <a:r>
              <a:rPr kumimoji="1" lang="ja-JP" altLang="en-US" sz="1800" dirty="0" smtClean="0"/>
              <a:t>ホイール回転⇒ズーム</a:t>
            </a:r>
            <a:endParaRPr kumimoji="1" lang="en-US" altLang="ja-JP" sz="1800" dirty="0" smtClean="0"/>
          </a:p>
          <a:p>
            <a:pPr lvl="1"/>
            <a:r>
              <a:rPr lang="ja-JP" altLang="en-US" sz="2600" dirty="0" smtClean="0"/>
              <a:t>下画面</a:t>
            </a:r>
            <a:endParaRPr lang="en-US" altLang="ja-JP" sz="2600" dirty="0" smtClean="0"/>
          </a:p>
          <a:p>
            <a:pPr lvl="2"/>
            <a:r>
              <a:rPr lang="ja-JP" altLang="en-US" sz="2200" dirty="0" smtClean="0"/>
              <a:t>個々のノードやシェーダ全体のプロパティの編集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2587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プレビューウィンドウ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578496"/>
            <a:ext cx="8505188" cy="3866728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プレビュー用ウィンドウ</a:t>
            </a:r>
            <a:endParaRPr kumimoji="1" lang="en-US" altLang="ja-JP" sz="2800" dirty="0" smtClean="0"/>
          </a:p>
          <a:p>
            <a:pPr lvl="1"/>
            <a:r>
              <a:rPr lang="ja-JP" altLang="en-US" sz="2600" dirty="0" smtClean="0"/>
              <a:t>メインウィンドウでの編集結果をリアルタイムプレビュー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マウス操作でカメラコントロール</a:t>
            </a:r>
            <a:endParaRPr lang="en-US" altLang="ja-JP" sz="2600" dirty="0" smtClean="0"/>
          </a:p>
          <a:p>
            <a:pPr lvl="2"/>
            <a:r>
              <a:rPr lang="ja-JP" altLang="en-US" sz="2200" dirty="0" smtClean="0"/>
              <a:t>右クリックドラッグ⇒描画オブジェクトを中心に回転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ホイール回転⇒ズームイン＆ズームアウト</a:t>
            </a:r>
            <a:endParaRPr lang="en-US" altLang="ja-JP" sz="2200" dirty="0" smtClean="0"/>
          </a:p>
        </p:txBody>
      </p:sp>
      <p:pic>
        <p:nvPicPr>
          <p:cNvPr id="3074" name="Picture 2" descr="C:\projects\metashader\doc\img\プレビューウィンド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464628" cy="232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コンソールウィンドウ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68760"/>
            <a:ext cx="8505188" cy="45148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CUI</a:t>
            </a:r>
            <a:r>
              <a:rPr kumimoji="1" lang="ja-JP" altLang="en-US" sz="2800" dirty="0" smtClean="0"/>
              <a:t>ベースの操作が可能なウィンドウ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デバッグビルド（</a:t>
            </a:r>
            <a:r>
              <a:rPr lang="en-US" altLang="ja-JP" sz="1800" dirty="0" smtClean="0"/>
              <a:t>bin/Debug/metashader.exe</a:t>
            </a:r>
            <a:r>
              <a:rPr lang="ja-JP" altLang="en-US" sz="2400" dirty="0" smtClean="0"/>
              <a:t>）のみ利用可能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キーボードでコマンドを打ち込むことで　　　　　　　　　　　　　　　　　　　　　　　　</a:t>
            </a:r>
            <a:r>
              <a:rPr lang="en-US" altLang="ja-JP" sz="2400" dirty="0" smtClean="0"/>
              <a:t>GUI</a:t>
            </a:r>
            <a:r>
              <a:rPr lang="ja-JP" altLang="en-US" sz="2400" dirty="0" smtClean="0"/>
              <a:t>と同等の操作が可能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コマンドのリストを記述したファイルのロード＆実行が可能</a:t>
            </a:r>
            <a:endParaRPr lang="en-US" altLang="ja-JP" sz="2400" dirty="0" smtClean="0"/>
          </a:p>
          <a:p>
            <a:pPr lvl="2"/>
            <a:r>
              <a:rPr lang="ja-JP" altLang="en-US" sz="2200" dirty="0" smtClean="0"/>
              <a:t>簡易的なスクリプトファイルとして機能する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デバッグ時のテストを半自動化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セーブデータがバージョンアップ　　　　　　　　　　　　　　　　　　　　　　　　　　　により使用できなくなった場合も　　　　　　　　　　　　　　　　　　　　　　　　　　　　　　　　コマンドは「操作」ベースなので　　　　　　　　　　　　　　　　　　　　　　　　　　　　　　　　　　　　　使用可能</a:t>
            </a:r>
            <a:endParaRPr lang="en-US" altLang="ja-JP" sz="2200" dirty="0" smtClean="0"/>
          </a:p>
        </p:txBody>
      </p:sp>
      <p:pic>
        <p:nvPicPr>
          <p:cNvPr id="4098" name="Picture 2" descr="C:\projects\metashader\doc\img\コンソールウィンド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49" y="4149080"/>
            <a:ext cx="37867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シェーダ編集の流れ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68760"/>
            <a:ext cx="8505188" cy="4514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マテリアルを選択する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各種ノードを配置し、リンクでノード同士を繋ぐ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各ノードのプロパティを編集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望ましい絵が得られる迄</a:t>
            </a:r>
            <a:r>
              <a:rPr kumimoji="1" lang="en-US" altLang="ja-JP" sz="2800" dirty="0" smtClean="0"/>
              <a:t>3,4</a:t>
            </a:r>
            <a:r>
              <a:rPr kumimoji="1" lang="ja-JP" altLang="en-US" sz="2800" dirty="0" smtClean="0"/>
              <a:t>を繰り返す　　　　　　　　　　　　　　　　　（</a:t>
            </a:r>
            <a:r>
              <a:rPr kumimoji="1" lang="en-US" altLang="ja-JP" sz="2800" dirty="0" smtClean="0"/>
              <a:t>3,4</a:t>
            </a:r>
            <a:r>
              <a:rPr lang="ja-JP" altLang="en-US" sz="2800" dirty="0" smtClean="0"/>
              <a:t>中も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のマテリアルの変更は可能</a:t>
            </a:r>
            <a:r>
              <a:rPr kumimoji="1" lang="ja-JP" altLang="en-US" sz="2800" dirty="0" smtClean="0"/>
              <a:t>）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191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kumimoji="1" lang="ja-JP" altLang="en-US" sz="3200" dirty="0" smtClean="0"/>
              <a:t>マテリアルを選択する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505188" cy="55892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メインウィンドウで全体設定を表示</a:t>
            </a:r>
            <a:endParaRPr lang="en-US" altLang="ja-JP" sz="2800" dirty="0" smtClean="0"/>
          </a:p>
          <a:p>
            <a:pPr marL="914400" lvl="1" indent="-514350"/>
            <a:r>
              <a:rPr lang="ja-JP" altLang="en-US" sz="2400" dirty="0" smtClean="0"/>
              <a:t>表示されていない場合は、メインウィンドウの上画面で何も無い領域を左クリックで表示</a:t>
            </a:r>
            <a:endParaRPr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マテリアルのコンボボックスで種類を選択</a:t>
            </a:r>
            <a:endParaRPr lang="en-US" altLang="ja-JP" sz="2800" dirty="0" smtClean="0"/>
          </a:p>
          <a:p>
            <a:pPr marL="914400" lvl="1" indent="-514350"/>
            <a:r>
              <a:rPr kumimoji="1" lang="en-US" altLang="ja-JP" sz="2400" dirty="0" err="1" smtClean="0"/>
              <a:t>Phong</a:t>
            </a:r>
            <a:endParaRPr kumimoji="1" lang="en-US" altLang="ja-JP" sz="2400" dirty="0" smtClean="0"/>
          </a:p>
          <a:p>
            <a:pPr marL="1314450" lvl="2" indent="-514350"/>
            <a:r>
              <a:rPr kumimoji="1" lang="en-US" altLang="ja-JP" sz="2000" dirty="0" err="1" smtClean="0"/>
              <a:t>OutputMaterial</a:t>
            </a:r>
            <a:r>
              <a:rPr kumimoji="1" lang="ja-JP" altLang="en-US" sz="2000" dirty="0" smtClean="0"/>
              <a:t>の各パラメータを元に</a:t>
            </a:r>
            <a:r>
              <a:rPr kumimoji="1" lang="en-US" altLang="ja-JP" sz="2000" dirty="0" err="1" smtClean="0"/>
              <a:t>Phong</a:t>
            </a:r>
            <a:r>
              <a:rPr kumimoji="1" lang="ja-JP" altLang="en-US" sz="2000" dirty="0" smtClean="0"/>
              <a:t>モデルで　　　　　　　　　　　　　　　　　　　　　ライティングする</a:t>
            </a:r>
            <a:endParaRPr kumimoji="1"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「</a:t>
            </a:r>
            <a:r>
              <a:rPr lang="en-US" altLang="ja-JP" sz="2000" dirty="0" smtClean="0"/>
              <a:t>Diffuse</a:t>
            </a:r>
            <a:r>
              <a:rPr lang="ja-JP" altLang="en-US" sz="2000" dirty="0" smtClean="0"/>
              <a:t>」，「</a:t>
            </a:r>
            <a:r>
              <a:rPr lang="en-US" altLang="ja-JP" sz="2000" dirty="0" smtClean="0"/>
              <a:t>Specular</a:t>
            </a:r>
            <a:r>
              <a:rPr lang="ja-JP" altLang="en-US" sz="2000" dirty="0" smtClean="0"/>
              <a:t>」，「</a:t>
            </a:r>
            <a:r>
              <a:rPr lang="en-US" altLang="ja-JP" sz="2000" dirty="0" err="1" smtClean="0"/>
              <a:t>SpecularPower</a:t>
            </a:r>
            <a:r>
              <a:rPr lang="ja-JP" altLang="en-US" sz="2000" dirty="0" smtClean="0"/>
              <a:t>」，「</a:t>
            </a:r>
            <a:r>
              <a:rPr lang="en-US" altLang="ja-JP" sz="2000" dirty="0" smtClean="0"/>
              <a:t>Opacity</a:t>
            </a:r>
            <a:r>
              <a:rPr lang="ja-JP" altLang="en-US" sz="2000" dirty="0" smtClean="0"/>
              <a:t>」，「</a:t>
            </a:r>
            <a:r>
              <a:rPr lang="en-US" altLang="ja-JP" sz="2000" dirty="0" smtClean="0"/>
              <a:t>Normal</a:t>
            </a:r>
            <a:r>
              <a:rPr lang="ja-JP" altLang="en-US" sz="2000" dirty="0" smtClean="0"/>
              <a:t>」のパラメータが影響を与える</a:t>
            </a:r>
            <a:endParaRPr kumimoji="1" lang="en-US" altLang="ja-JP" sz="2000" dirty="0" smtClean="0"/>
          </a:p>
          <a:p>
            <a:pPr marL="914400" lvl="1" indent="-514350"/>
            <a:r>
              <a:rPr lang="en-US" altLang="ja-JP" sz="2400" dirty="0" smtClean="0"/>
              <a:t>Custom</a:t>
            </a:r>
          </a:p>
          <a:p>
            <a:pPr marL="1314450" lvl="2" indent="-514350"/>
            <a:r>
              <a:rPr kumimoji="1" lang="ja-JP" altLang="en-US" sz="2000" dirty="0" smtClean="0"/>
              <a:t>完全にオリジナルなライティングが可能</a:t>
            </a:r>
            <a:endParaRPr kumimoji="1" lang="en-US" altLang="ja-JP" sz="2000" dirty="0" smtClean="0"/>
          </a:p>
          <a:p>
            <a:pPr marL="1314450" lvl="2" indent="-514350"/>
            <a:r>
              <a:rPr lang="ja-JP" altLang="en-US" sz="2000" dirty="0"/>
              <a:t>最終的</a:t>
            </a:r>
            <a:r>
              <a:rPr lang="ja-JP" altLang="en-US" sz="2000" dirty="0" smtClean="0"/>
              <a:t>な各ピクセルの色＝</a:t>
            </a:r>
            <a:r>
              <a:rPr kumimoji="1" lang="en-US" altLang="ja-JP" sz="2000" b="1" dirty="0" smtClean="0"/>
              <a:t>RGBA</a:t>
            </a:r>
            <a:r>
              <a:rPr lang="ja-JP" altLang="en-US" sz="2000" dirty="0"/>
              <a:t>順に</a:t>
            </a:r>
            <a:r>
              <a:rPr kumimoji="1" lang="ja-JP" altLang="en-US" sz="2000" dirty="0" smtClean="0"/>
              <a:t>（</a:t>
            </a:r>
            <a:r>
              <a:rPr kumimoji="1" lang="en-US" altLang="ja-JP" sz="2000" dirty="0" err="1" smtClean="0"/>
              <a:t>CustomColor.rgb</a:t>
            </a:r>
            <a:r>
              <a:rPr kumimoji="1" lang="ja-JP" altLang="en-US" sz="2000" dirty="0" err="1" smtClean="0"/>
              <a:t>，</a:t>
            </a:r>
            <a:r>
              <a:rPr kumimoji="1" lang="en-US" altLang="ja-JP" sz="2000" dirty="0" smtClean="0"/>
              <a:t>Opacity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  <a:p>
            <a:pPr marL="1314450" lvl="2" indent="-514350"/>
            <a:r>
              <a:rPr kumimoji="1" lang="ja-JP" altLang="en-US" sz="2000" dirty="0" smtClean="0"/>
              <a:t>ただし、「</a:t>
            </a:r>
            <a:r>
              <a:rPr kumimoji="1" lang="en-US" altLang="ja-JP" sz="2000" dirty="0" smtClean="0"/>
              <a:t>Normal</a:t>
            </a:r>
            <a:r>
              <a:rPr kumimoji="1" lang="ja-JP" altLang="en-US" sz="2000" dirty="0" smtClean="0"/>
              <a:t>」に入力された計算式は「</a:t>
            </a:r>
            <a:r>
              <a:rPr kumimoji="1" lang="en-US" altLang="ja-JP" sz="2000" dirty="0" err="1" smtClean="0"/>
              <a:t>InputNormal</a:t>
            </a:r>
            <a:r>
              <a:rPr kumimoji="1" lang="ja-JP" altLang="en-US" sz="2000" dirty="0" smtClean="0"/>
              <a:t>」ノードから利用可能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7258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322</Words>
  <Application>Microsoft Office PowerPoint</Application>
  <PresentationFormat>画面に合わせる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メタシェーダ概要</vt:lpstr>
      <vt:lpstr>メタシェーダの機能</vt:lpstr>
      <vt:lpstr>サンプルの動作確認方法</vt:lpstr>
      <vt:lpstr>画面構成</vt:lpstr>
      <vt:lpstr>メインウィンドウ</vt:lpstr>
      <vt:lpstr>プレビューウィンドウ</vt:lpstr>
      <vt:lpstr>コンソールウィンドウ</vt:lpstr>
      <vt:lpstr>シェーダ編集の流れ</vt:lpstr>
      <vt:lpstr>1.マテリアルを選択する</vt:lpstr>
      <vt:lpstr>2.各種ノードを配置し、リンクでノード同士を繋ぐ</vt:lpstr>
      <vt:lpstr>3.各ノードのプロパティを編集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メタシェーダ概要</dc:title>
  <dc:creator>desk</dc:creator>
  <cp:lastModifiedBy>desk</cp:lastModifiedBy>
  <cp:revision>34</cp:revision>
  <dcterms:created xsi:type="dcterms:W3CDTF">2011-05-26T05:32:29Z</dcterms:created>
  <dcterms:modified xsi:type="dcterms:W3CDTF">2011-06-02T02:28:48Z</dcterms:modified>
</cp:coreProperties>
</file>