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0F9F-3E7E-492A-95CA-F0B07A9117A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39AA-E0D7-4952-8E0E-26BCE702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7704" y="2526159"/>
            <a:ext cx="3096344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Topic_Header</a:t>
            </a:r>
          </a:p>
          <a:p>
            <a:r>
              <a:rPr lang="en-US" sz="1000" b="1" dirty="0" smtClean="0"/>
              <a:t>[</a:t>
            </a:r>
            <a:r>
              <a:rPr lang="en-US" sz="1000" b="1" dirty="0" err="1"/>
              <a:t>topic_id</a:t>
            </a:r>
            <a:r>
              <a:rPr lang="en-US" sz="1000" b="1" dirty="0"/>
              <a:t>] </a:t>
            </a:r>
            <a:r>
              <a:rPr lang="et-EE" sz="1000" b="1" dirty="0" smtClean="0"/>
              <a:t>	integer not null</a:t>
            </a:r>
            <a:r>
              <a:rPr lang="en-US" sz="1000" b="1" dirty="0" smtClean="0"/>
              <a:t> </a:t>
            </a:r>
            <a:r>
              <a:rPr lang="et-EE" sz="1000" b="1" dirty="0" smtClean="0"/>
              <a:t>autoincrement</a:t>
            </a:r>
            <a:endParaRPr lang="et-EE" sz="1000" b="1" dirty="0"/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user_email</a:t>
            </a:r>
            <a:r>
              <a:rPr lang="en-US" sz="800" dirty="0" smtClean="0"/>
              <a:t>]</a:t>
            </a:r>
            <a:r>
              <a:rPr lang="et-EE" sz="800" dirty="0" smtClean="0"/>
              <a:t>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topic_name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topic_text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text not null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topic_img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et-E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[status]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 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'ACTIVE‘</a:t>
            </a:r>
            <a:endParaRPr lang="et-EE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_text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264" y="548680"/>
            <a:ext cx="3096344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U</a:t>
            </a:r>
            <a:r>
              <a:rPr lang="en-US" dirty="0" err="1" smtClean="0"/>
              <a:t>sers</a:t>
            </a:r>
            <a:endParaRPr lang="et-EE" dirty="0" smtClean="0"/>
          </a:p>
          <a:p>
            <a:r>
              <a:rPr lang="en-US" sz="1000" b="1" dirty="0"/>
              <a:t>[</a:t>
            </a:r>
            <a:r>
              <a:rPr lang="en-US" sz="1000" b="1" dirty="0" err="1"/>
              <a:t>user_email</a:t>
            </a:r>
            <a:r>
              <a:rPr lang="en-US" sz="1000" b="1" dirty="0" smtClean="0"/>
              <a:t>] </a:t>
            </a:r>
            <a:r>
              <a:rPr lang="et-EE" sz="1000" b="1" dirty="0" smtClean="0"/>
              <a:t>	text not null</a:t>
            </a:r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user_name</a:t>
            </a:r>
            <a:r>
              <a:rPr lang="en-US" sz="800" dirty="0" smtClean="0"/>
              <a:t>]</a:t>
            </a:r>
            <a:r>
              <a:rPr lang="et-EE" sz="800" dirty="0" smtClean="0"/>
              <a:t>	text not null</a:t>
            </a:r>
            <a:endParaRPr lang="et-EE" sz="800" dirty="0"/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user_pw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</a:t>
            </a:r>
          </a:p>
          <a:p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[user_type]	text nut null default  ‘USER’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[status]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 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'ACTIVE'</a:t>
            </a:r>
            <a:endParaRPr lang="et-EE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  <a:p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[login_time]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  <a:p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login_time_prev]</a:t>
            </a:r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</a:t>
            </a:r>
            <a:r>
              <a:rPr lang="et-EE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t-E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188640"/>
            <a:ext cx="309634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Login_Method</a:t>
            </a:r>
          </a:p>
          <a:p>
            <a:r>
              <a:rPr lang="en-US" sz="800" dirty="0"/>
              <a:t>[</a:t>
            </a:r>
            <a:r>
              <a:rPr lang="en-US" sz="800" b="1" dirty="0" err="1"/>
              <a:t>user_email</a:t>
            </a:r>
            <a:r>
              <a:rPr lang="en-US" sz="800" b="1" dirty="0"/>
              <a:t>] </a:t>
            </a:r>
            <a:r>
              <a:rPr lang="et-EE" sz="800" b="1" dirty="0" smtClean="0"/>
              <a:t>	text not null</a:t>
            </a:r>
          </a:p>
          <a:p>
            <a:r>
              <a:rPr lang="en-US" sz="800" b="1" dirty="0" smtClean="0"/>
              <a:t>[</a:t>
            </a:r>
            <a:r>
              <a:rPr lang="et-EE" sz="800" b="1" dirty="0" smtClean="0"/>
              <a:t>method</a:t>
            </a:r>
            <a:r>
              <a:rPr lang="en-US" sz="800" b="1" dirty="0" smtClean="0"/>
              <a:t>]</a:t>
            </a:r>
            <a:r>
              <a:rPr lang="et-EE" sz="800" b="1" dirty="0" smtClean="0"/>
              <a:t>	text not null</a:t>
            </a:r>
            <a:endParaRPr lang="et-EE" sz="800" b="1" dirty="0"/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[status]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 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'ACTIVE'</a:t>
            </a:r>
            <a:endParaRPr lang="et-EE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338" y="4231745"/>
            <a:ext cx="3096344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Topic_Categories</a:t>
            </a:r>
          </a:p>
          <a:p>
            <a:r>
              <a:rPr lang="en-US" sz="800" b="1" dirty="0" smtClean="0"/>
              <a:t>[</a:t>
            </a:r>
            <a:r>
              <a:rPr lang="en-US" sz="800" b="1" dirty="0" err="1"/>
              <a:t>topic_id</a:t>
            </a:r>
            <a:r>
              <a:rPr lang="en-US" sz="800" b="1" dirty="0"/>
              <a:t>] </a:t>
            </a:r>
            <a:r>
              <a:rPr lang="et-EE" sz="800" b="1" dirty="0" smtClean="0"/>
              <a:t>	integer not null</a:t>
            </a:r>
            <a:r>
              <a:rPr lang="en-US" sz="800" b="1" dirty="0" smtClean="0"/>
              <a:t> </a:t>
            </a:r>
            <a:r>
              <a:rPr lang="et-EE" sz="800" b="1" dirty="0" smtClean="0"/>
              <a:t>autoincrement</a:t>
            </a:r>
            <a:endParaRPr lang="et-EE" sz="800" b="1" dirty="0"/>
          </a:p>
          <a:p>
            <a:r>
              <a:rPr lang="en-US" sz="800" b="1" dirty="0" smtClean="0"/>
              <a:t>[</a:t>
            </a:r>
            <a:r>
              <a:rPr lang="en-US" sz="800" b="1" dirty="0" err="1" smtClean="0"/>
              <a:t>category_name</a:t>
            </a:r>
            <a:r>
              <a:rPr lang="en-US" sz="800" b="1" dirty="0" smtClean="0"/>
              <a:t>]</a:t>
            </a:r>
            <a:r>
              <a:rPr lang="et-EE" sz="800" b="1" dirty="0" smtClean="0"/>
              <a:t>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[status]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 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'ACTIVE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t-EE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0884" y="1983041"/>
            <a:ext cx="309634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Topic_C</a:t>
            </a:r>
            <a:r>
              <a:rPr lang="en-US" dirty="0" err="1" smtClean="0"/>
              <a:t>ontent</a:t>
            </a:r>
            <a:endParaRPr lang="et-EE" dirty="0" smtClean="0"/>
          </a:p>
          <a:p>
            <a:r>
              <a:rPr lang="en-US" sz="1000" b="1" dirty="0" smtClean="0"/>
              <a:t>[</a:t>
            </a:r>
            <a:r>
              <a:rPr lang="en-US" sz="1000" b="1" dirty="0" err="1" smtClean="0"/>
              <a:t>content_id</a:t>
            </a:r>
            <a:r>
              <a:rPr lang="en-US" sz="1000" b="1" dirty="0" smtClean="0"/>
              <a:t>] </a:t>
            </a:r>
            <a:r>
              <a:rPr lang="et-EE" sz="1000" b="1" dirty="0" smtClean="0"/>
              <a:t>	integer not null</a:t>
            </a:r>
            <a:r>
              <a:rPr lang="en-US" sz="1000" b="1" dirty="0" smtClean="0"/>
              <a:t> </a:t>
            </a:r>
            <a:r>
              <a:rPr lang="et-EE" sz="1000" b="1" dirty="0" smtClean="0"/>
              <a:t>autoincrement</a:t>
            </a:r>
            <a:endParaRPr lang="et-EE" sz="1000" b="1" dirty="0"/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topic_id</a:t>
            </a:r>
            <a:r>
              <a:rPr lang="en-US" sz="800" dirty="0" smtClean="0"/>
              <a:t>]</a:t>
            </a:r>
            <a:r>
              <a:rPr lang="et-EE" sz="800" dirty="0" smtClean="0"/>
              <a:t>	 integer not null</a:t>
            </a:r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user_email</a:t>
            </a:r>
            <a:r>
              <a:rPr lang="en-US" sz="800" dirty="0" smtClean="0"/>
              <a:t>]</a:t>
            </a:r>
            <a:r>
              <a:rPr lang="et-EE" sz="800" dirty="0" smtClean="0"/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_text]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[status]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 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'ACTIVE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t-EE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7044" y="3751872"/>
            <a:ext cx="3096344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Topic_Emotion</a:t>
            </a:r>
          </a:p>
          <a:p>
            <a:r>
              <a:rPr lang="en-US" sz="1000" b="1" dirty="0" smtClean="0"/>
              <a:t>[</a:t>
            </a:r>
            <a:r>
              <a:rPr lang="en-US" sz="1000" b="1" dirty="0" err="1" smtClean="0"/>
              <a:t>emotion_id</a:t>
            </a:r>
            <a:r>
              <a:rPr lang="en-US" sz="1000" b="1" dirty="0" smtClean="0"/>
              <a:t>] </a:t>
            </a:r>
            <a:r>
              <a:rPr lang="et-EE" sz="1000" b="1" dirty="0" smtClean="0"/>
              <a:t>	integer not null</a:t>
            </a:r>
            <a:r>
              <a:rPr lang="en-US" sz="1000" b="1" dirty="0" smtClean="0"/>
              <a:t> </a:t>
            </a:r>
            <a:r>
              <a:rPr lang="et-EE" sz="1000" b="1" dirty="0" smtClean="0"/>
              <a:t>autoincrement</a:t>
            </a:r>
            <a:endParaRPr lang="et-EE" sz="1000" b="1" dirty="0"/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content_id</a:t>
            </a:r>
            <a:r>
              <a:rPr lang="en-US" sz="800" dirty="0" smtClean="0"/>
              <a:t>]</a:t>
            </a:r>
            <a:r>
              <a:rPr lang="et-EE" sz="800" dirty="0" smtClean="0"/>
              <a:t>	 integer null</a:t>
            </a:r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topic_id</a:t>
            </a:r>
            <a:r>
              <a:rPr lang="en-US" sz="800" dirty="0" smtClean="0"/>
              <a:t>]</a:t>
            </a:r>
            <a:r>
              <a:rPr lang="et-EE" sz="800" dirty="0" smtClean="0"/>
              <a:t>	 integer not null</a:t>
            </a:r>
          </a:p>
          <a:p>
            <a:r>
              <a:rPr lang="en-US" sz="800" dirty="0" smtClean="0"/>
              <a:t>[</a:t>
            </a:r>
            <a:r>
              <a:rPr lang="en-US" sz="800" dirty="0" err="1" smtClean="0"/>
              <a:t>user_email</a:t>
            </a:r>
            <a:r>
              <a:rPr lang="en-US" sz="800" dirty="0" smtClean="0"/>
              <a:t>]</a:t>
            </a:r>
            <a:r>
              <a:rPr lang="et-EE" sz="800" dirty="0" smtClean="0"/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[emotion]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emotion_text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text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creation_date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[status]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text not null 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'ACTIVE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t-EE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status_date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t-E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current_timestamp not null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9" idx="1"/>
            <a:endCxn id="8" idx="0"/>
          </p:cNvCxnSpPr>
          <p:nvPr/>
        </p:nvCxnSpPr>
        <p:spPr>
          <a:xfrm rot="10800000">
            <a:off x="2082436" y="548680"/>
            <a:ext cx="2993620" cy="147792"/>
          </a:xfrm>
          <a:prstGeom prst="bentConnector4">
            <a:avLst>
              <a:gd name="adj1" fmla="val 24142"/>
              <a:gd name="adj2" fmla="val 254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6" idx="0"/>
            <a:endCxn id="8" idx="2"/>
          </p:cNvCxnSpPr>
          <p:nvPr/>
        </p:nvCxnSpPr>
        <p:spPr>
          <a:xfrm rot="16200000" flipV="1">
            <a:off x="1849469" y="2289752"/>
            <a:ext cx="469374" cy="34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0"/>
            <a:endCxn id="6" idx="2"/>
          </p:cNvCxnSpPr>
          <p:nvPr/>
        </p:nvCxnSpPr>
        <p:spPr>
          <a:xfrm rot="16200000" flipV="1">
            <a:off x="1988953" y="4131188"/>
            <a:ext cx="197481" cy="36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11" idx="0"/>
          </p:cNvCxnSpPr>
          <p:nvPr/>
        </p:nvCxnSpPr>
        <p:spPr>
          <a:xfrm>
            <a:off x="3612526" y="1556792"/>
            <a:ext cx="2996530" cy="4262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" idx="3"/>
            <a:endCxn id="12" idx="1"/>
          </p:cNvCxnSpPr>
          <p:nvPr/>
        </p:nvCxnSpPr>
        <p:spPr>
          <a:xfrm>
            <a:off x="3634048" y="3280212"/>
            <a:ext cx="1422996" cy="122571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" idx="3"/>
            <a:endCxn id="11" idx="1"/>
          </p:cNvCxnSpPr>
          <p:nvPr/>
        </p:nvCxnSpPr>
        <p:spPr>
          <a:xfrm flipV="1">
            <a:off x="3634048" y="2675539"/>
            <a:ext cx="1426836" cy="60467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2"/>
            <a:endCxn id="12" idx="0"/>
          </p:cNvCxnSpPr>
          <p:nvPr/>
        </p:nvCxnSpPr>
        <p:spPr>
          <a:xfrm rot="5400000">
            <a:off x="6415218" y="3558034"/>
            <a:ext cx="383836" cy="38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3"/>
            <a:endCxn id="12" idx="3"/>
          </p:cNvCxnSpPr>
          <p:nvPr/>
        </p:nvCxnSpPr>
        <p:spPr>
          <a:xfrm>
            <a:off x="3630608" y="1302733"/>
            <a:ext cx="4522780" cy="3203192"/>
          </a:xfrm>
          <a:prstGeom prst="bentConnector3">
            <a:avLst>
              <a:gd name="adj1" fmla="val 10505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84" y="5445224"/>
            <a:ext cx="309634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t-EE" dirty="0" smtClean="0"/>
              <a:t>Setup</a:t>
            </a:r>
          </a:p>
          <a:p>
            <a:r>
              <a:rPr lang="en-US" sz="800" b="1" dirty="0" smtClean="0"/>
              <a:t>[</a:t>
            </a:r>
            <a:r>
              <a:rPr lang="et-EE" sz="800" b="1" dirty="0" smtClean="0"/>
              <a:t>setup_type</a:t>
            </a:r>
            <a:r>
              <a:rPr lang="en-US" sz="800" b="1" dirty="0" smtClean="0"/>
              <a:t>]</a:t>
            </a:r>
            <a:r>
              <a:rPr lang="et-EE" sz="800" b="1" dirty="0"/>
              <a:t>	text not </a:t>
            </a:r>
            <a:r>
              <a:rPr lang="et-EE" sz="800" b="1" dirty="0" smtClean="0"/>
              <a:t>null</a:t>
            </a:r>
          </a:p>
          <a:p>
            <a:r>
              <a:rPr lang="en-US" sz="800" b="1" dirty="0" smtClean="0"/>
              <a:t>[</a:t>
            </a:r>
            <a:r>
              <a:rPr lang="et-EE" sz="800" b="1" dirty="0" smtClean="0"/>
              <a:t>setup_value</a:t>
            </a:r>
            <a:r>
              <a:rPr lang="en-US" sz="800" b="1" dirty="0" smtClean="0"/>
              <a:t>]</a:t>
            </a:r>
            <a:r>
              <a:rPr lang="et-EE" sz="800" b="1" dirty="0"/>
              <a:t>	text not null</a:t>
            </a:r>
          </a:p>
          <a:p>
            <a:endParaRPr lang="et-EE" sz="800" b="1" dirty="0"/>
          </a:p>
        </p:txBody>
      </p:sp>
    </p:spTree>
    <p:extLst>
      <p:ext uri="{BB962C8B-B14F-4D97-AF65-F5344CB8AC3E}">
        <p14:creationId xmlns:p14="http://schemas.microsoft.com/office/powerpoint/2010/main" val="10716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30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Ainar Nõmm</dc:creator>
  <cp:lastModifiedBy>Ainar Nõmm</cp:lastModifiedBy>
  <cp:revision>16</cp:revision>
  <dcterms:created xsi:type="dcterms:W3CDTF">2023-03-08T20:20:06Z</dcterms:created>
  <dcterms:modified xsi:type="dcterms:W3CDTF">2023-04-02T13:39:02Z</dcterms:modified>
</cp:coreProperties>
</file>