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ms-powerpoint.presentation.macroEnabled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4" r:id="rId8"/>
    <p:sldId id="262" r:id="rId9"/>
    <p:sldId id="265" r:id="rId10"/>
    <p:sldId id="263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3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4053653" cy="3329581"/>
          </a:xfrm>
        </p:spPr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mr</a:t>
            </a:r>
            <a:r>
              <a:rPr lang="en-US" dirty="0" smtClean="0"/>
              <a:t> </a:t>
            </a:r>
            <a:r>
              <a:rPr lang="en-US" dirty="0" err="1" smtClean="0"/>
              <a:t>Engida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33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031" y="996728"/>
            <a:ext cx="9404723" cy="1400530"/>
          </a:xfrm>
        </p:spPr>
        <p:txBody>
          <a:bodyPr/>
          <a:lstStyle/>
          <a:p>
            <a:pPr algn="ctr"/>
            <a:r>
              <a:rPr lang="en-US" sz="8000" dirty="0" smtClean="0"/>
              <a:t>Regular Expression Object Methods</a:t>
            </a:r>
            <a:endParaRPr lang="en-US" sz="8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8"/>
          </p:nvPr>
        </p:nvSpPr>
        <p:spPr>
          <a:xfrm>
            <a:off x="532435" y="4028555"/>
            <a:ext cx="2955905" cy="1457842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/>
              <a:t>Testing for a Match </a:t>
            </a:r>
            <a:endParaRPr lang="en-US" sz="4400" b="1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9"/>
          </p:nvPr>
        </p:nvSpPr>
        <p:spPr>
          <a:xfrm>
            <a:off x="3839254" y="4028555"/>
            <a:ext cx="2934406" cy="1457842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3600" b="1" dirty="0" smtClean="0"/>
              <a:t>Array Containing all of the Match </a:t>
            </a:r>
            <a:endParaRPr lang="en-US" sz="3600" b="1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0"/>
          </p:nvPr>
        </p:nvSpPr>
        <p:spPr>
          <a:xfrm>
            <a:off x="7124574" y="4028555"/>
            <a:ext cx="2935997" cy="145784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Replacing a Substring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707526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Square Bracket 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Let's use square bracket to include lower and upper case</a:t>
            </a:r>
          </a:p>
        </p:txBody>
      </p:sp>
    </p:spTree>
    <p:extLst>
      <p:ext uri="{BB962C8B-B14F-4D97-AF65-F5344CB8AC3E}">
        <p14:creationId xmlns:p14="http://schemas.microsoft.com/office/powerpoint/2010/main" val="4002279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Escape character(\) in </a:t>
            </a:r>
            <a:r>
              <a:rPr lang="en-US" dirty="0" err="1"/>
              <a:t>RegExp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888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One or more times(+)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464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Zero </a:t>
            </a:r>
            <a:r>
              <a:rPr lang="en-US" dirty="0"/>
              <a:t>or more times</a:t>
            </a:r>
            <a:r>
              <a:rPr lang="en-US" dirty="0" smtClean="0"/>
              <a:t>(*)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047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Zero </a:t>
            </a:r>
            <a:r>
              <a:rPr lang="en-US" dirty="0"/>
              <a:t>or </a:t>
            </a:r>
            <a:r>
              <a:rPr lang="en-US" dirty="0" smtClean="0"/>
              <a:t>one </a:t>
            </a:r>
            <a:r>
              <a:rPr lang="en-US" dirty="0"/>
              <a:t>times</a:t>
            </a:r>
            <a:r>
              <a:rPr lang="en-US" dirty="0" smtClean="0"/>
              <a:t>(?)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728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Quantifier in </a:t>
            </a:r>
            <a:r>
              <a:rPr lang="en-US" dirty="0" err="1"/>
              <a:t>RegExp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275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Cart ^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052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Exact match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408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After this lecture you will be able to </a:t>
            </a:r>
          </a:p>
          <a:p>
            <a:pPr lvl="1"/>
            <a:r>
              <a:rPr lang="en-US" dirty="0" smtClean="0"/>
              <a:t>Create a pattern with </a:t>
            </a:r>
            <a:r>
              <a:rPr lang="en-US" dirty="0" err="1" smtClean="0"/>
              <a:t>RegExp</a:t>
            </a:r>
            <a:r>
              <a:rPr lang="en-US" dirty="0" smtClean="0"/>
              <a:t> constructor </a:t>
            </a:r>
          </a:p>
          <a:p>
            <a:pPr lvl="1"/>
            <a:r>
              <a:rPr lang="en-US" dirty="0"/>
              <a:t>Create a pattern </a:t>
            </a:r>
            <a:r>
              <a:rPr lang="en-US" dirty="0" smtClean="0"/>
              <a:t>with out </a:t>
            </a:r>
            <a:r>
              <a:rPr lang="en-US" dirty="0" err="1"/>
              <a:t>RegExp</a:t>
            </a:r>
            <a:r>
              <a:rPr lang="en-US" dirty="0"/>
              <a:t> constructor 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RegEx</a:t>
            </a:r>
            <a:r>
              <a:rPr lang="en-US" dirty="0" smtClean="0"/>
              <a:t> Object Methods</a:t>
            </a:r>
          </a:p>
          <a:p>
            <a:pPr lvl="1"/>
            <a:r>
              <a:rPr lang="en-US" dirty="0" smtClean="0"/>
              <a:t>Know how to use </a:t>
            </a:r>
            <a:r>
              <a:rPr lang="en-US" dirty="0" err="1" smtClean="0"/>
              <a:t>ReGex</a:t>
            </a:r>
            <a:r>
              <a:rPr lang="en-US" dirty="0" smtClean="0"/>
              <a:t> tools</a:t>
            </a:r>
          </a:p>
          <a:p>
            <a:pPr lvl="2"/>
            <a:r>
              <a:rPr lang="en-US" dirty="0"/>
              <a:t>Square </a:t>
            </a:r>
            <a:r>
              <a:rPr lang="en-US" dirty="0" err="1"/>
              <a:t>braket</a:t>
            </a:r>
            <a:endParaRPr lang="en-US" dirty="0"/>
          </a:p>
          <a:p>
            <a:pPr lvl="2"/>
            <a:r>
              <a:rPr lang="en-US" dirty="0"/>
              <a:t>Escape character</a:t>
            </a:r>
          </a:p>
          <a:p>
            <a:pPr lvl="2"/>
            <a:r>
              <a:rPr lang="en-US" dirty="0"/>
              <a:t>One or more times</a:t>
            </a:r>
          </a:p>
          <a:p>
            <a:pPr lvl="2"/>
            <a:r>
              <a:rPr lang="en-US" dirty="0"/>
              <a:t>Period </a:t>
            </a:r>
          </a:p>
          <a:p>
            <a:pPr lvl="2"/>
            <a:r>
              <a:rPr lang="en-US" dirty="0"/>
              <a:t>Zero or one times</a:t>
            </a:r>
          </a:p>
          <a:p>
            <a:pPr lvl="2"/>
            <a:r>
              <a:rPr lang="en-US" dirty="0"/>
              <a:t>Cart </a:t>
            </a:r>
          </a:p>
          <a:p>
            <a:pPr lvl="2"/>
            <a:r>
              <a:rPr lang="en-US" dirty="0"/>
              <a:t>Exact match 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095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8104" y="1980465"/>
            <a:ext cx="8825658" cy="3329581"/>
          </a:xfrm>
        </p:spPr>
        <p:txBody>
          <a:bodyPr/>
          <a:lstStyle/>
          <a:p>
            <a:r>
              <a:rPr lang="en-US" dirty="0" smtClean="0"/>
              <a:t>What is regular Expression?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00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</a:t>
            </a:r>
            <a:r>
              <a:rPr lang="en-US" dirty="0" err="1" smtClean="0"/>
              <a:t>ReGex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5042844" cy="41954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regular expression or </a:t>
            </a:r>
            <a:r>
              <a:rPr lang="en-US" dirty="0" err="1"/>
              <a:t>RegExp</a:t>
            </a:r>
            <a:r>
              <a:rPr lang="en-US" dirty="0"/>
              <a:t> is a small programming language that helps to find pattern in data</a:t>
            </a:r>
            <a:r>
              <a:rPr lang="en-US" dirty="0" smtClean="0"/>
              <a:t>.</a:t>
            </a:r>
          </a:p>
          <a:p>
            <a:r>
              <a:rPr lang="en-US" dirty="0"/>
              <a:t>A </a:t>
            </a:r>
            <a:r>
              <a:rPr lang="en-US" dirty="0" err="1"/>
              <a:t>RegExp</a:t>
            </a:r>
            <a:r>
              <a:rPr lang="en-US" dirty="0"/>
              <a:t> can be used to check if some pattern exists in a different data types. 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can create a pattern in two ways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To use </a:t>
            </a:r>
            <a:r>
              <a:rPr lang="en-US" dirty="0" err="1"/>
              <a:t>RegExp</a:t>
            </a:r>
            <a:r>
              <a:rPr lang="en-US" dirty="0"/>
              <a:t> in JavaScript either we use </a:t>
            </a:r>
            <a:r>
              <a:rPr lang="en-US" dirty="0" err="1"/>
              <a:t>RegExp</a:t>
            </a:r>
            <a:r>
              <a:rPr lang="en-US" dirty="0"/>
              <a:t> constructor </a:t>
            </a:r>
            <a:endParaRPr lang="en-US" dirty="0" smtClean="0"/>
          </a:p>
          <a:p>
            <a:pPr lvl="1"/>
            <a:r>
              <a:rPr lang="en-US" dirty="0" smtClean="0"/>
              <a:t>We can </a:t>
            </a:r>
            <a:r>
              <a:rPr lang="en-US" dirty="0"/>
              <a:t>declare a </a:t>
            </a:r>
            <a:r>
              <a:rPr lang="en-US" dirty="0" err="1"/>
              <a:t>RegExp</a:t>
            </a:r>
            <a:r>
              <a:rPr lang="en-US" dirty="0"/>
              <a:t> pattern using two forward slashes followed by a flag</a:t>
            </a:r>
            <a:r>
              <a:rPr lang="en-US" dirty="0" smtClean="0"/>
              <a:t>.</a:t>
            </a:r>
          </a:p>
          <a:p>
            <a:r>
              <a:rPr lang="en-US" dirty="0"/>
              <a:t>To declare a </a:t>
            </a:r>
            <a:r>
              <a:rPr lang="en-US" dirty="0" smtClean="0"/>
              <a:t>regular </a:t>
            </a:r>
            <a:r>
              <a:rPr lang="en-US" dirty="0"/>
              <a:t>expression we use two forward slashes and an optional flag. The flag could be g, </a:t>
            </a:r>
            <a:r>
              <a:rPr lang="en-US" dirty="0" err="1"/>
              <a:t>i</a:t>
            </a:r>
            <a:r>
              <a:rPr lang="en-US" dirty="0"/>
              <a:t>, m, s, u or y.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78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Regular Expression Parameters? 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A regular expression takes two parameters. One required search pattern and an optional flag.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8681013" y="1736203"/>
            <a:ext cx="2673752" cy="10764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Pattern</a:t>
            </a:r>
            <a:endParaRPr lang="en-US" sz="60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8681013" y="3256791"/>
            <a:ext cx="2673752" cy="10764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Flags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891187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A pattern could be a text or any form of pattern </a:t>
            </a:r>
            <a:r>
              <a:rPr lang="en-US" b="1" dirty="0" smtClean="0">
                <a:solidFill>
                  <a:schemeClr val="tx1"/>
                </a:solidFill>
              </a:rPr>
              <a:t>with </a:t>
            </a:r>
            <a:r>
              <a:rPr lang="en-US" b="1" dirty="0">
                <a:solidFill>
                  <a:schemeClr val="tx1"/>
                </a:solidFill>
              </a:rPr>
              <a:t>some sort of similarity. For instance the word spam in an email could be a pattern we are interested to look for in an email or a phone number format number might be our interest to look for.</a:t>
            </a:r>
          </a:p>
        </p:txBody>
      </p:sp>
    </p:spTree>
    <p:extLst>
      <p:ext uri="{BB962C8B-B14F-4D97-AF65-F5344CB8AC3E}">
        <p14:creationId xmlns:p14="http://schemas.microsoft.com/office/powerpoint/2010/main" val="2722517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764894"/>
            <a:ext cx="8825658" cy="3329581"/>
          </a:xfrm>
        </p:spPr>
        <p:txBody>
          <a:bodyPr/>
          <a:lstStyle/>
          <a:p>
            <a:r>
              <a:rPr lang="en-US" dirty="0" smtClean="0"/>
              <a:t>Flags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154955" y="4279669"/>
            <a:ext cx="8825658" cy="86142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Flags are optional parameters in a regular expression which determine the type of searching. Let see some of the flags:</a:t>
            </a:r>
          </a:p>
          <a:p>
            <a:r>
              <a:rPr lang="en-US" b="1" dirty="0">
                <a:solidFill>
                  <a:schemeClr val="tx1"/>
                </a:solidFill>
              </a:rPr>
              <a:t>g:is a global flag which means looking for a pattern in whole text</a:t>
            </a:r>
          </a:p>
          <a:p>
            <a:r>
              <a:rPr lang="en-US" b="1" dirty="0">
                <a:solidFill>
                  <a:schemeClr val="tx1"/>
                </a:solidFill>
              </a:rPr>
              <a:t>i: case insensitive flag(it searches for both lowercase and uppercase)</a:t>
            </a:r>
          </a:p>
          <a:p>
            <a:r>
              <a:rPr lang="en-US" b="1" dirty="0">
                <a:solidFill>
                  <a:schemeClr val="tx1"/>
                </a:solidFill>
              </a:rPr>
              <a:t>m: multiline</a:t>
            </a:r>
          </a:p>
        </p:txBody>
      </p:sp>
    </p:spTree>
    <p:extLst>
      <p:ext uri="{BB962C8B-B14F-4D97-AF65-F5344CB8AC3E}">
        <p14:creationId xmlns:p14="http://schemas.microsoft.com/office/powerpoint/2010/main" val="3127538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a Pattern with </a:t>
            </a:r>
            <a:r>
              <a:rPr lang="en-US" dirty="0" err="1" smtClean="0"/>
              <a:t>RegExp</a:t>
            </a:r>
            <a:r>
              <a:rPr lang="en-US" dirty="0" smtClean="0"/>
              <a:t> Constructors 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Declaring regular expression without global flag and case insensitive flag</a:t>
            </a:r>
            <a:r>
              <a:rPr lang="en-US" b="1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Declaring regular expression with global flag and case insensitive flag</a:t>
            </a:r>
            <a:r>
              <a:rPr lang="en-US" b="1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Declaring a regex pattern using </a:t>
            </a:r>
            <a:r>
              <a:rPr lang="en-US" b="1" dirty="0" err="1">
                <a:solidFill>
                  <a:schemeClr val="tx1"/>
                </a:solidFill>
              </a:rPr>
              <a:t>RegExp</a:t>
            </a:r>
            <a:r>
              <a:rPr lang="en-US" b="1" dirty="0">
                <a:solidFill>
                  <a:schemeClr val="tx1"/>
                </a:solidFill>
              </a:rPr>
              <a:t> object. Writing the pattern and the flag inside the </a:t>
            </a:r>
            <a:r>
              <a:rPr lang="en-US" b="1" dirty="0" err="1">
                <a:solidFill>
                  <a:schemeClr val="tx1"/>
                </a:solidFill>
              </a:rPr>
              <a:t>RegExp</a:t>
            </a:r>
            <a:r>
              <a:rPr lang="en-US" b="1" dirty="0">
                <a:solidFill>
                  <a:schemeClr val="tx1"/>
                </a:solidFill>
              </a:rPr>
              <a:t> constructor</a:t>
            </a:r>
          </a:p>
        </p:txBody>
      </p:sp>
    </p:spTree>
    <p:extLst>
      <p:ext uri="{BB962C8B-B14F-4D97-AF65-F5344CB8AC3E}">
        <p14:creationId xmlns:p14="http://schemas.microsoft.com/office/powerpoint/2010/main" val="508986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a Pattern without </a:t>
            </a:r>
            <a:r>
              <a:rPr lang="en-US" dirty="0" err="1" smtClean="0"/>
              <a:t>RegExp</a:t>
            </a:r>
            <a:r>
              <a:rPr lang="en-US" dirty="0" smtClean="0"/>
              <a:t> Constructors 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Declaring regular expression with global flag and case insensitive flag</a:t>
            </a:r>
            <a:r>
              <a:rPr lang="en-US" sz="2400" b="1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The above regular expression is the same as the one which we created with </a:t>
            </a:r>
            <a:r>
              <a:rPr lang="en-US" sz="2400" b="1" dirty="0" err="1">
                <a:solidFill>
                  <a:schemeClr val="tx1"/>
                </a:solidFill>
              </a:rPr>
              <a:t>RegExp</a:t>
            </a:r>
            <a:r>
              <a:rPr lang="en-US" sz="2400" b="1" dirty="0">
                <a:solidFill>
                  <a:schemeClr val="tx1"/>
                </a:solidFill>
              </a:rPr>
              <a:t> constructor</a:t>
            </a:r>
          </a:p>
        </p:txBody>
      </p:sp>
    </p:spTree>
    <p:extLst>
      <p:ext uri="{BB962C8B-B14F-4D97-AF65-F5344CB8AC3E}">
        <p14:creationId xmlns:p14="http://schemas.microsoft.com/office/powerpoint/2010/main" val="2312721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4478</TotalTime>
  <Words>358</Words>
  <Application>Microsoft Office PowerPoint</Application>
  <PresentationFormat>Widescreen</PresentationFormat>
  <Paragraphs>54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Ion</vt:lpstr>
      <vt:lpstr>Regular Expressions</vt:lpstr>
      <vt:lpstr>Learning Objective</vt:lpstr>
      <vt:lpstr>What is regular Expression? </vt:lpstr>
      <vt:lpstr>Intro to ReGex</vt:lpstr>
      <vt:lpstr>Regular Expression Parameters? </vt:lpstr>
      <vt:lpstr>Patterns</vt:lpstr>
      <vt:lpstr>Flags</vt:lpstr>
      <vt:lpstr>Creating a Pattern with RegExp Constructors </vt:lpstr>
      <vt:lpstr>Creating a Pattern without RegExp Constructors </vt:lpstr>
      <vt:lpstr>Regular Expression Object Methods</vt:lpstr>
      <vt:lpstr>Square Bracket </vt:lpstr>
      <vt:lpstr>Escape character(\) in RegExp</vt:lpstr>
      <vt:lpstr>One or more times(+)</vt:lpstr>
      <vt:lpstr>Zero or more times(*)</vt:lpstr>
      <vt:lpstr>Zero or one times(?)</vt:lpstr>
      <vt:lpstr>Quantifier in RegExp</vt:lpstr>
      <vt:lpstr>Cart ^</vt:lpstr>
      <vt:lpstr>Exact match</vt:lpstr>
    </vt:vector>
  </TitlesOfParts>
  <Company>NTTDATA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dc:creator>Teacher</dc:creator>
  <cp:lastModifiedBy>Teacher</cp:lastModifiedBy>
  <cp:revision>11</cp:revision>
  <dcterms:created xsi:type="dcterms:W3CDTF">2022-03-28T11:27:51Z</dcterms:created>
  <dcterms:modified xsi:type="dcterms:W3CDTF">2022-04-08T18:51:39Z</dcterms:modified>
</cp:coreProperties>
</file>