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4921-F548-4FE5-9B61-B5677BCCBBB2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25B3-5940-4B2F-B4A3-D830B353F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7C3951-D213-41A7-BB5E-B94263E2EAB3}" type="datetimeFigureOut">
              <a:rPr lang="en-US" smtClean="0"/>
              <a:pPr/>
              <a:t>11/17/2011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iMinMax for</a:t>
            </a:r>
            <a:br>
              <a:rPr lang="en-US" dirty="0" smtClean="0"/>
            </a:br>
            <a:r>
              <a:rPr lang="en-US" dirty="0" smtClean="0"/>
              <a:t>K-Nearest Neighbor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Larry Lynn</a:t>
            </a:r>
          </a:p>
          <a:p>
            <a:r>
              <a:rPr lang="en-US" dirty="0" smtClean="0"/>
              <a:t>Liessman Sturlaugson</a:t>
            </a:r>
          </a:p>
          <a:p>
            <a:r>
              <a:rPr lang="en-US" dirty="0" smtClean="0"/>
              <a:t>Cole Schock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iMinMaxKNN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Autofit/>
          </a:bodyPr>
          <a:lstStyle/>
          <a:p>
            <a:pPr marL="633222" indent="-514350">
              <a:buNone/>
            </a:pPr>
            <a:r>
              <a:rPr lang="en-US" sz="2600" b="1" dirty="0" smtClean="0"/>
              <a:t>iMinMaxKNN</a:t>
            </a:r>
            <a:r>
              <a:rPr lang="en-US" sz="2600" dirty="0" smtClean="0"/>
              <a:t>(</a:t>
            </a:r>
            <a:r>
              <a:rPr lang="en-US" sz="2600" i="1" dirty="0" smtClean="0"/>
              <a:t>Point q</a:t>
            </a:r>
            <a:r>
              <a:rPr lang="en-US" sz="2600" dirty="0" smtClean="0"/>
              <a:t>, </a:t>
            </a:r>
            <a:r>
              <a:rPr lang="en-US" sz="2600" i="1" dirty="0" smtClean="0"/>
              <a:t>int k</a:t>
            </a:r>
            <a:r>
              <a:rPr lang="en-US" sz="2600" dirty="0" smtClean="0"/>
              <a:t>)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i="1" dirty="0" smtClean="0"/>
              <a:t> 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i="1" dirty="0" smtClean="0">
                <a:cs typeface="Times New Roman" pitchFamily="18" charset="0"/>
              </a:rPr>
              <a:t>empty set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i="1" dirty="0" smtClean="0">
                <a:cs typeface="Times New Roman" pitchFamily="18" charset="0"/>
              </a:rPr>
              <a:t> i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600" i="1" dirty="0" smtClean="0">
                <a:cs typeface="Times New Roman" pitchFamily="18" charset="0"/>
              </a:rPr>
              <a:t> the number of partitions containing q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i="1" dirty="0" smtClean="0">
                <a:cs typeface="Times New Roman" pitchFamily="18" charset="0"/>
              </a:rPr>
              <a:t> node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600" i="1" dirty="0" smtClean="0">
                <a:cs typeface="Times New Roman" pitchFamily="18" charset="0"/>
              </a:rPr>
              <a:t> </a:t>
            </a:r>
            <a:r>
              <a:rPr lang="en-US" sz="2600" b="1" dirty="0" smtClean="0">
                <a:cs typeface="Times New Roman" pitchFamily="18" charset="0"/>
              </a:rPr>
              <a:t>LocateLeaf</a:t>
            </a:r>
            <a:r>
              <a:rPr lang="en-US" sz="2600" i="1" dirty="0" smtClean="0">
                <a:cs typeface="Times New Roman" pitchFamily="18" charset="0"/>
              </a:rPr>
              <a:t>(T, q)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b="1" dirty="0" smtClean="0">
                <a:cs typeface="Times New Roman" pitchFamily="18" charset="0"/>
              </a:rPr>
              <a:t>SearchLeft</a:t>
            </a:r>
            <a:r>
              <a:rPr lang="en-US" sz="2600" dirty="0" smtClean="0">
                <a:cs typeface="Times New Roman" pitchFamily="18" charset="0"/>
              </a:rPr>
              <a:t>(</a:t>
            </a:r>
            <a:r>
              <a:rPr lang="en-US" sz="2600" i="1" dirty="0" smtClean="0">
                <a:cs typeface="Times New Roman" pitchFamily="18" charset="0"/>
              </a:rPr>
              <a:t>node, A, q, i)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b="1" dirty="0" smtClean="0">
                <a:cs typeface="Times New Roman" pitchFamily="18" charset="0"/>
              </a:rPr>
              <a:t>SearchRight</a:t>
            </a:r>
            <a:r>
              <a:rPr lang="en-US" sz="2600" dirty="0" smtClean="0">
                <a:cs typeface="Times New Roman" pitchFamily="18" charset="0"/>
              </a:rPr>
              <a:t>(</a:t>
            </a:r>
            <a:r>
              <a:rPr lang="en-US" sz="2600" i="1" dirty="0" smtClean="0">
                <a:cs typeface="Times New Roman" pitchFamily="18" charset="0"/>
              </a:rPr>
              <a:t>node, A, q, 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 + 1</a:t>
            </a:r>
            <a:r>
              <a:rPr lang="en-US" sz="2600" i="1" dirty="0" smtClean="0">
                <a:cs typeface="Times New Roman" pitchFamily="18" charset="0"/>
              </a:rPr>
              <a:t>)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i="1" dirty="0" smtClean="0">
                <a:cs typeface="Times New Roman" pitchFamily="18" charset="0"/>
              </a:rPr>
              <a:t> D</a:t>
            </a:r>
            <a:r>
              <a:rPr lang="en-US" sz="2600" i="1" baseline="-25000" dirty="0" smtClean="0">
                <a:cs typeface="Times New Roman" pitchFamily="18" charset="0"/>
              </a:rPr>
              <a:t>max</a:t>
            </a:r>
            <a:r>
              <a:rPr lang="en-US" sz="2600" i="1" dirty="0" smtClean="0"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600" i="1" dirty="0" smtClean="0">
                <a:cs typeface="Times New Roman" pitchFamily="18" charset="0"/>
              </a:rPr>
              <a:t> max[D(p, q)] over all 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2600" i="1" dirty="0" smtClean="0">
                <a:cs typeface="Times New Roman" pitchFamily="18" charset="0"/>
              </a:rPr>
              <a:t> A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i="1" dirty="0" smtClean="0">
                <a:cs typeface="Times New Roman" pitchFamily="18" charset="0"/>
              </a:rPr>
              <a:t> Generate W centered at q with </a:t>
            </a:r>
            <a:r>
              <a:rPr lang="el-GR" sz="2600" i="1" dirty="0" smtClean="0">
                <a:cs typeface="Times New Roman" pitchFamily="18" charset="0"/>
              </a:rPr>
              <a:t>Δ</a:t>
            </a:r>
            <a:r>
              <a:rPr lang="en-US" sz="2600" i="1" dirty="0" smtClean="0"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600" i="1" dirty="0" smtClean="0">
                <a:cs typeface="Times New Roman" pitchFamily="18" charset="0"/>
              </a:rPr>
              <a:t> 2D</a:t>
            </a:r>
            <a:r>
              <a:rPr lang="en-US" sz="2600" i="1" baseline="-25000" dirty="0" smtClean="0">
                <a:cs typeface="Times New Roman" pitchFamily="18" charset="0"/>
              </a:rPr>
              <a:t>max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i="1" dirty="0" smtClean="0">
                <a:cs typeface="Times New Roman" pitchFamily="18" charset="0"/>
              </a:rPr>
              <a:t> </a:t>
            </a:r>
            <a:r>
              <a:rPr lang="en-US" sz="2600" b="1" i="1" dirty="0" smtClean="0">
                <a:cs typeface="Times New Roman" pitchFamily="18" charset="0"/>
              </a:rPr>
              <a:t>for</a:t>
            </a:r>
            <a:r>
              <a:rPr lang="en-US" sz="2600" i="1" dirty="0" smtClean="0">
                <a:cs typeface="Times New Roman" pitchFamily="18" charset="0"/>
              </a:rPr>
              <a:t> (int j = 0; 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j &lt; d</a:t>
            </a:r>
            <a:r>
              <a:rPr lang="en-US" sz="2600" i="1" dirty="0" smtClean="0">
                <a:cs typeface="Times New Roman" pitchFamily="18" charset="0"/>
              </a:rPr>
              <a:t> and j ≠ i; j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600" i="1" dirty="0" smtClean="0">
                <a:cs typeface="Times New Roman" pitchFamily="18" charset="0"/>
              </a:rPr>
              <a:t> j + 1)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i="1" dirty="0" smtClean="0">
                <a:cs typeface="Times New Roman" pitchFamily="18" charset="0"/>
              </a:rPr>
              <a:t>     </a:t>
            </a:r>
            <a:r>
              <a:rPr lang="en-US" sz="2600" b="1" i="1" dirty="0" smtClean="0">
                <a:cs typeface="Times New Roman" pitchFamily="18" charset="0"/>
              </a:rPr>
              <a:t>do</a:t>
            </a:r>
            <a:r>
              <a:rPr lang="en-US" sz="2600" i="1" dirty="0" smtClean="0"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iMinMaxRangeSearch</a:t>
            </a:r>
            <a:r>
              <a:rPr lang="en-US" sz="2600" i="1" dirty="0" smtClean="0">
                <a:cs typeface="Times New Roman" pitchFamily="18" charset="0"/>
              </a:rPr>
              <a:t>(T, W, q, A)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i="1" dirty="0" smtClean="0">
                <a:cs typeface="Times New Roman" pitchFamily="18" charset="0"/>
              </a:rPr>
              <a:t> </a:t>
            </a:r>
            <a:r>
              <a:rPr lang="en-US" sz="2600" i="1" dirty="0" smtClean="0">
                <a:cs typeface="Times New Roman" pitchFamily="18" charset="0"/>
              </a:rPr>
              <a:t>    Update W with updated </a:t>
            </a:r>
            <a:r>
              <a:rPr lang="el-GR" sz="2600" i="1" dirty="0" smtClean="0">
                <a:cs typeface="Times New Roman" pitchFamily="18" charset="0"/>
              </a:rPr>
              <a:t>Δ</a:t>
            </a:r>
            <a:r>
              <a:rPr lang="en-US" sz="2600" i="1" dirty="0" smtClean="0"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600" i="1" dirty="0" smtClean="0">
                <a:cs typeface="Times New Roman" pitchFamily="18" charset="0"/>
              </a:rPr>
              <a:t> </a:t>
            </a:r>
            <a:r>
              <a:rPr lang="en-US" sz="2600" i="1" dirty="0" smtClean="0">
                <a:cs typeface="Times New Roman" pitchFamily="18" charset="0"/>
              </a:rPr>
              <a:t>2D</a:t>
            </a:r>
            <a:r>
              <a:rPr lang="en-US" sz="2600" i="1" baseline="-25000" dirty="0" smtClean="0">
                <a:cs typeface="Times New Roman" pitchFamily="18" charset="0"/>
              </a:rPr>
              <a:t>max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b="1" dirty="0" smtClean="0">
                <a:cs typeface="Times New Roman" pitchFamily="18" charset="0"/>
              </a:rPr>
              <a:t>return</a:t>
            </a:r>
            <a:r>
              <a:rPr lang="en-US" sz="2600" i="1" dirty="0" smtClean="0">
                <a:cs typeface="Times New Roman" pitchFamily="18" charset="0"/>
              </a:rPr>
              <a:t>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iMinMaxKNN Illustration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6858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410199"/>
            <a:ext cx="8229600" cy="990601"/>
          </a:xfrm>
        </p:spPr>
        <p:txBody>
          <a:bodyPr>
            <a:noAutofit/>
          </a:bodyPr>
          <a:lstStyle/>
          <a:p>
            <a:pPr marL="633222" indent="-514350" algn="ctr">
              <a:buNone/>
            </a:pPr>
            <a:r>
              <a:rPr lang="en-US" sz="2600" dirty="0" smtClean="0">
                <a:cs typeface="Times New Roman" pitchFamily="18" charset="0"/>
              </a:rPr>
              <a:t>Simple example with </a:t>
            </a:r>
            <a:r>
              <a:rPr lang="en-US" sz="2600" i="1" dirty="0" smtClean="0">
                <a:cs typeface="Times New Roman" pitchFamily="18" charset="0"/>
              </a:rPr>
              <a:t>k = 4</a:t>
            </a:r>
            <a:r>
              <a:rPr lang="en-US" sz="2600" dirty="0" smtClean="0">
                <a:cs typeface="Times New Roman" pitchFamily="18" charset="0"/>
              </a:rPr>
              <a:t> and </a:t>
            </a:r>
            <a:r>
              <a:rPr lang="el-GR" sz="26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i="1" dirty="0" smtClean="0">
                <a:cs typeface="Times New Roman" pitchFamily="18" charset="0"/>
              </a:rPr>
              <a:t>= -1.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Increasing vs. Decreasing Radius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5715000" cy="394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09600"/>
          </a:xfrm>
        </p:spPr>
        <p:txBody>
          <a:bodyPr>
            <a:noAutofit/>
          </a:bodyPr>
          <a:lstStyle/>
          <a:p>
            <a:pPr marL="633222" indent="-514350" algn="ctr">
              <a:buNone/>
            </a:pPr>
            <a:r>
              <a:rPr lang="el-GR" sz="26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i="1" dirty="0" smtClean="0">
                <a:cs typeface="Times New Roman" pitchFamily="18" charset="0"/>
              </a:rPr>
              <a:t>= </a:t>
            </a:r>
            <a:r>
              <a:rPr lang="en-US" sz="2600" i="1" dirty="0" smtClean="0">
                <a:cs typeface="Times New Roman" pitchFamily="18" charset="0"/>
              </a:rPr>
              <a:t>0, n = 1,000,000, and k = 10.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iMinMax Implementation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Larry Lynn</a:t>
            </a:r>
          </a:p>
          <a:p>
            <a:r>
              <a:rPr lang="en-US" dirty="0" smtClean="0"/>
              <a:t>Liessman Sturlaugson</a:t>
            </a:r>
          </a:p>
          <a:p>
            <a:r>
              <a:rPr lang="en-US" dirty="0" smtClean="0"/>
              <a:t>Cole Schock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version </a:t>
            </a:r>
            <a:r>
              <a:rPr lang="en-US" dirty="0" smtClean="0"/>
              <a:t>1.7.2.5</a:t>
            </a:r>
          </a:p>
          <a:p>
            <a:pPr lvl="1"/>
            <a:r>
              <a:rPr lang="en-US" dirty="0" err="1" smtClean="0"/>
              <a:t>Gitosis</a:t>
            </a:r>
            <a:r>
              <a:rPr lang="en-US" dirty="0" smtClean="0"/>
              <a:t> for </a:t>
            </a:r>
            <a:r>
              <a:rPr lang="en-US" dirty="0" smtClean="0"/>
              <a:t>read </a:t>
            </a:r>
            <a:r>
              <a:rPr lang="en-US" dirty="0" smtClean="0"/>
              <a:t>and write access </a:t>
            </a:r>
            <a:r>
              <a:rPr lang="en-US" dirty="0" smtClean="0"/>
              <a:t>over SSH</a:t>
            </a:r>
          </a:p>
          <a:p>
            <a:pPr lvl="1"/>
            <a:r>
              <a:rPr lang="en-US" dirty="0" smtClean="0"/>
              <a:t>http://edu.tyob.info/viewgit/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options parser</a:t>
            </a:r>
          </a:p>
          <a:p>
            <a:pPr lvl="1"/>
            <a:r>
              <a:rPr lang="en-US" sz="2400" dirty="0" smtClean="0"/>
              <a:t>Source: http</a:t>
            </a:r>
            <a:r>
              <a:rPr lang="en-US" sz="2400" dirty="0" smtClean="0"/>
              <a:t>://code.google.com/p/getoptpp/</a:t>
            </a:r>
            <a:endParaRPr lang="en-US" sz="2400" dirty="0" smtClean="0"/>
          </a:p>
          <a:p>
            <a:pPr lvl="1"/>
            <a:r>
              <a:rPr lang="en-US" sz="2400" dirty="0" smtClean="0"/>
              <a:t>Author: Daniel </a:t>
            </a:r>
            <a:r>
              <a:rPr lang="en-US" sz="2400" dirty="0" err="1" smtClean="0"/>
              <a:t>Gutson</a:t>
            </a:r>
            <a:endParaRPr lang="en-US" sz="2400" dirty="0" smtClean="0"/>
          </a:p>
          <a:p>
            <a:r>
              <a:rPr lang="en-US" dirty="0" smtClean="0"/>
              <a:t>CSV parser</a:t>
            </a:r>
          </a:p>
          <a:p>
            <a:pPr lvl="1"/>
            <a:r>
              <a:rPr lang="en-US" sz="2400" dirty="0" smtClean="0"/>
              <a:t>Source: http</a:t>
            </a:r>
            <a:r>
              <a:rPr lang="en-US" sz="2400" dirty="0" smtClean="0"/>
              <a:t>://stackoverflow.com/questions/415515/how-can-i-read-and-manipulate-csv-file-data-in-c</a:t>
            </a:r>
          </a:p>
          <a:p>
            <a:pPr lvl="1"/>
            <a:r>
              <a:rPr lang="en-US" sz="2400" dirty="0" smtClean="0"/>
              <a:t>Author: Jonathan </a:t>
            </a:r>
            <a:r>
              <a:rPr lang="en-US" sz="2400" dirty="0" err="1" smtClean="0"/>
              <a:t>Leffler</a:t>
            </a:r>
            <a:endParaRPr lang="en-US" dirty="0" smtClean="0"/>
          </a:p>
          <a:p>
            <a:r>
              <a:rPr lang="en-US" dirty="0" smtClean="0"/>
              <a:t>iMinMax index creation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215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Extending iMinMax for K-Nearest Neighbor Queries</vt:lpstr>
      <vt:lpstr>iMinMaxKNN Algorithm</vt:lpstr>
      <vt:lpstr>iMinMaxKNN Illustration</vt:lpstr>
      <vt:lpstr>Increasing vs. Decreasing Radius</vt:lpstr>
      <vt:lpstr>iMinMax Implementation Progress</vt:lpstr>
      <vt:lpstr>Development Environment</vt:lpstr>
      <vt:lpstr>C++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Cole</dc:creator>
  <cp:lastModifiedBy>liessman.sturlaugson</cp:lastModifiedBy>
  <cp:revision>225</cp:revision>
  <dcterms:created xsi:type="dcterms:W3CDTF">2011-10-28T02:13:26Z</dcterms:created>
  <dcterms:modified xsi:type="dcterms:W3CDTF">2011-11-18T06:54:56Z</dcterms:modified>
</cp:coreProperties>
</file>