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1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liessman.sturlaugson\My%20Documents\Dropbox\Fall%202011\Courses\Advanced%20Databases%20-%20CSCI%20540\Course%20Project\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liessman.sturlaugson\My%20Documents\Dropbox\Fall%202011\Courses\Advanced%20Databases%20-%20CSCI%20540\Course%20Project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Point Query Tests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Uniform_16</c:v>
          </c:tx>
          <c:xVal>
            <c:numRef>
              <c:f>Sheet1!$B$2:$B$4</c:f>
              <c:numCache>
                <c:formatCode>General</c:formatCode>
                <c:ptCount val="3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2.0500000000000001E-2</c:v>
                </c:pt>
                <c:pt idx="1">
                  <c:v>2.1999999999999999E-2</c:v>
                </c:pt>
                <c:pt idx="2">
                  <c:v>2.9499999999999998E-2</c:v>
                </c:pt>
              </c:numCache>
            </c:numRef>
          </c:yVal>
        </c:ser>
        <c:ser>
          <c:idx val="1"/>
          <c:order val="1"/>
          <c:tx>
            <c:v>Uniform_64</c:v>
          </c:tx>
          <c:xVal>
            <c:numRef>
              <c:f>Sheet1!$B$5:$B$7</c:f>
              <c:numCache>
                <c:formatCode>General</c:formatCode>
                <c:ptCount val="3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xVal>
          <c:yVal>
            <c:numRef>
              <c:f>Sheet1!$C$5:$C$7</c:f>
              <c:numCache>
                <c:formatCode>General</c:formatCode>
                <c:ptCount val="3"/>
                <c:pt idx="0">
                  <c:v>3.1E-2</c:v>
                </c:pt>
                <c:pt idx="1">
                  <c:v>3.1E-2</c:v>
                </c:pt>
                <c:pt idx="2">
                  <c:v>3.3500000000000002E-2</c:v>
                </c:pt>
              </c:numCache>
            </c:numRef>
          </c:yVal>
        </c:ser>
        <c:ser>
          <c:idx val="2"/>
          <c:order val="2"/>
          <c:tx>
            <c:v>Uniform_256</c:v>
          </c:tx>
          <c:xVal>
            <c:numRef>
              <c:f>Sheet1!$B$8:$B$10</c:f>
              <c:numCache>
                <c:formatCode>General</c:formatCode>
                <c:ptCount val="3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xVal>
          <c:yVal>
            <c:numRef>
              <c:f>Sheet1!$C$8:$C$10</c:f>
              <c:numCache>
                <c:formatCode>General</c:formatCode>
                <c:ptCount val="3"/>
                <c:pt idx="0">
                  <c:v>6.1499999999999999E-2</c:v>
                </c:pt>
                <c:pt idx="1">
                  <c:v>6.4000000000000001E-2</c:v>
                </c:pt>
                <c:pt idx="2">
                  <c:v>6.6500000000000004E-2</c:v>
                </c:pt>
              </c:numCache>
            </c:numRef>
          </c:yVal>
        </c:ser>
        <c:ser>
          <c:idx val="3"/>
          <c:order val="3"/>
          <c:tx>
            <c:v>Clustered_16</c:v>
          </c:tx>
          <c:xVal>
            <c:numRef>
              <c:f>Sheet1!$B$11:$B$13</c:f>
              <c:numCache>
                <c:formatCode>General</c:formatCode>
                <c:ptCount val="3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xVal>
          <c:yVal>
            <c:numRef>
              <c:f>Sheet1!$C$11:$C$13</c:f>
              <c:numCache>
                <c:formatCode>General</c:formatCode>
                <c:ptCount val="3"/>
                <c:pt idx="0">
                  <c:v>1.95E-2</c:v>
                </c:pt>
                <c:pt idx="1">
                  <c:v>2.3E-2</c:v>
                </c:pt>
                <c:pt idx="2">
                  <c:v>4.65E-2</c:v>
                </c:pt>
              </c:numCache>
            </c:numRef>
          </c:yVal>
        </c:ser>
        <c:ser>
          <c:idx val="4"/>
          <c:order val="4"/>
          <c:tx>
            <c:v>Clustered_64</c:v>
          </c:tx>
          <c:xVal>
            <c:numRef>
              <c:f>Sheet1!$B$14:$B$16</c:f>
              <c:numCache>
                <c:formatCode>General</c:formatCode>
                <c:ptCount val="3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xVal>
          <c:yVal>
            <c:numRef>
              <c:f>Sheet1!$C$14:$C$16</c:f>
              <c:numCache>
                <c:formatCode>General</c:formatCode>
                <c:ptCount val="3"/>
                <c:pt idx="0">
                  <c:v>3.0499999999999999E-2</c:v>
                </c:pt>
                <c:pt idx="1">
                  <c:v>2.9000000000000001E-2</c:v>
                </c:pt>
                <c:pt idx="2">
                  <c:v>3.5499999999999997E-2</c:v>
                </c:pt>
              </c:numCache>
            </c:numRef>
          </c:yVal>
        </c:ser>
        <c:ser>
          <c:idx val="5"/>
          <c:order val="5"/>
          <c:tx>
            <c:v>Clustered_256</c:v>
          </c:tx>
          <c:xVal>
            <c:numRef>
              <c:f>Sheet1!$B$17:$B$19</c:f>
              <c:numCache>
                <c:formatCode>General</c:formatCode>
                <c:ptCount val="3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xVal>
          <c:yVal>
            <c:numRef>
              <c:f>Sheet1!$C$17:$C$19</c:f>
              <c:numCache>
                <c:formatCode>General</c:formatCode>
                <c:ptCount val="3"/>
                <c:pt idx="0">
                  <c:v>6.2E-2</c:v>
                </c:pt>
                <c:pt idx="1">
                  <c:v>6.2E-2</c:v>
                </c:pt>
                <c:pt idx="2">
                  <c:v>6.7500000000000004E-2</c:v>
                </c:pt>
              </c:numCache>
            </c:numRef>
          </c:yVal>
        </c:ser>
        <c:axId val="67101440"/>
        <c:axId val="67103360"/>
      </c:scatterChart>
      <c:valAx>
        <c:axId val="67101440"/>
        <c:scaling>
          <c:orientation val="minMax"/>
          <c:max val="100000"/>
          <c:min val="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data points</a:t>
                </a:r>
              </a:p>
            </c:rich>
          </c:tx>
          <c:layout/>
        </c:title>
        <c:numFmt formatCode="General" sourceLinked="1"/>
        <c:tickLblPos val="nextTo"/>
        <c:crossAx val="67103360"/>
        <c:crosses val="autoZero"/>
        <c:crossBetween val="midCat"/>
        <c:majorUnit val="25000"/>
        <c:minorUnit val="4000"/>
      </c:valAx>
      <c:valAx>
        <c:axId val="671033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Query Time (ms)</a:t>
                </a:r>
              </a:p>
            </c:rich>
          </c:tx>
          <c:layout/>
        </c:title>
        <c:numFmt formatCode="General" sourceLinked="1"/>
        <c:tickLblPos val="nextTo"/>
        <c:crossAx val="6710144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KNN Query Tests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Uniform_16</c:v>
          </c:tx>
          <c:xVal>
            <c:numRef>
              <c:f>Sheet2!$B$2:$B$4</c:f>
              <c:numCache>
                <c:formatCode>General</c:formatCode>
                <c:ptCount val="3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xVal>
          <c:yVal>
            <c:numRef>
              <c:f>Sheet2!$C$2:$C$4</c:f>
              <c:numCache>
                <c:formatCode>General</c:formatCode>
                <c:ptCount val="3"/>
                <c:pt idx="0">
                  <c:v>10.394500000000001</c:v>
                </c:pt>
                <c:pt idx="1">
                  <c:v>94.426500000000004</c:v>
                </c:pt>
                <c:pt idx="2">
                  <c:v>854.43600000000004</c:v>
                </c:pt>
              </c:numCache>
            </c:numRef>
          </c:yVal>
        </c:ser>
        <c:ser>
          <c:idx val="1"/>
          <c:order val="1"/>
          <c:tx>
            <c:v>Uniform_64</c:v>
          </c:tx>
          <c:xVal>
            <c:numRef>
              <c:f>Sheet2!$B$5:$B$7</c:f>
              <c:numCache>
                <c:formatCode>General</c:formatCode>
                <c:ptCount val="3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xVal>
          <c:yVal>
            <c:numRef>
              <c:f>Sheet2!$C$5:$C$7</c:f>
              <c:numCache>
                <c:formatCode>General</c:formatCode>
                <c:ptCount val="3"/>
                <c:pt idx="0">
                  <c:v>17.466999999999999</c:v>
                </c:pt>
                <c:pt idx="1">
                  <c:v>170.21100000000001</c:v>
                </c:pt>
                <c:pt idx="2">
                  <c:v>1897.7</c:v>
                </c:pt>
              </c:numCache>
            </c:numRef>
          </c:yVal>
        </c:ser>
        <c:ser>
          <c:idx val="2"/>
          <c:order val="2"/>
          <c:tx>
            <c:v>Uniform_256</c:v>
          </c:tx>
          <c:xVal>
            <c:numRef>
              <c:f>Sheet2!$B$8:$B$10</c:f>
              <c:numCache>
                <c:formatCode>General</c:formatCode>
                <c:ptCount val="3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xVal>
          <c:yVal>
            <c:numRef>
              <c:f>Sheet2!$C$8:$C$10</c:f>
              <c:numCache>
                <c:formatCode>General</c:formatCode>
                <c:ptCount val="3"/>
                <c:pt idx="0">
                  <c:v>39.198</c:v>
                </c:pt>
                <c:pt idx="1">
                  <c:v>391.61200000000002</c:v>
                </c:pt>
                <c:pt idx="2">
                  <c:v>4180</c:v>
                </c:pt>
              </c:numCache>
            </c:numRef>
          </c:yVal>
        </c:ser>
        <c:ser>
          <c:idx val="3"/>
          <c:order val="3"/>
          <c:tx>
            <c:v>Clustered_16</c:v>
          </c:tx>
          <c:xVal>
            <c:numRef>
              <c:f>Sheet2!$B$11:$B$13</c:f>
              <c:numCache>
                <c:formatCode>General</c:formatCode>
                <c:ptCount val="3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xVal>
          <c:yVal>
            <c:numRef>
              <c:f>Sheet2!$C$11:$C$13</c:f>
              <c:numCache>
                <c:formatCode>General</c:formatCode>
                <c:ptCount val="3"/>
                <c:pt idx="0">
                  <c:v>1.085</c:v>
                </c:pt>
                <c:pt idx="1">
                  <c:v>15.922499999999999</c:v>
                </c:pt>
                <c:pt idx="2">
                  <c:v>349.21600000000001</c:v>
                </c:pt>
              </c:numCache>
            </c:numRef>
          </c:yVal>
        </c:ser>
        <c:ser>
          <c:idx val="4"/>
          <c:order val="4"/>
          <c:tx>
            <c:v>Clustered_64</c:v>
          </c:tx>
          <c:xVal>
            <c:numRef>
              <c:f>Sheet2!$B$14:$B$16</c:f>
              <c:numCache>
                <c:formatCode>General</c:formatCode>
                <c:ptCount val="3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xVal>
          <c:yVal>
            <c:numRef>
              <c:f>Sheet2!$C$14:$C$16</c:f>
              <c:numCache>
                <c:formatCode>General</c:formatCode>
                <c:ptCount val="3"/>
                <c:pt idx="0">
                  <c:v>6.9279999999999999</c:v>
                </c:pt>
                <c:pt idx="1">
                  <c:v>78.653999999999996</c:v>
                </c:pt>
                <c:pt idx="2">
                  <c:v>659.49099999999999</c:v>
                </c:pt>
              </c:numCache>
            </c:numRef>
          </c:yVal>
        </c:ser>
        <c:ser>
          <c:idx val="5"/>
          <c:order val="5"/>
          <c:tx>
            <c:v>Clustered_256</c:v>
          </c:tx>
          <c:xVal>
            <c:numRef>
              <c:f>Sheet2!$B$17:$B$19</c:f>
              <c:numCache>
                <c:formatCode>General</c:formatCode>
                <c:ptCount val="3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xVal>
          <c:yVal>
            <c:numRef>
              <c:f>Sheet2!$C$17:$C$19</c:f>
              <c:numCache>
                <c:formatCode>General</c:formatCode>
                <c:ptCount val="3"/>
                <c:pt idx="0">
                  <c:v>29.0715</c:v>
                </c:pt>
                <c:pt idx="1">
                  <c:v>259.971</c:v>
                </c:pt>
                <c:pt idx="2">
                  <c:v>2769.4</c:v>
                </c:pt>
              </c:numCache>
            </c:numRef>
          </c:yVal>
        </c:ser>
        <c:axId val="64586112"/>
        <c:axId val="64588800"/>
      </c:scatterChart>
      <c:valAx>
        <c:axId val="645861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data points</a:t>
                </a:r>
              </a:p>
            </c:rich>
          </c:tx>
          <c:layout/>
        </c:title>
        <c:numFmt formatCode="General" sourceLinked="1"/>
        <c:tickLblPos val="nextTo"/>
        <c:crossAx val="64588800"/>
        <c:crosses val="autoZero"/>
        <c:crossBetween val="midCat"/>
      </c:valAx>
      <c:valAx>
        <c:axId val="6458880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Query Time (ms)</a:t>
                </a:r>
              </a:p>
            </c:rich>
          </c:tx>
          <c:layout/>
        </c:title>
        <c:numFmt formatCode="General" sourceLinked="1"/>
        <c:tickLblPos val="nextTo"/>
        <c:crossAx val="6458611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04921-F548-4FE5-9B61-B5677BCCBBB2}" type="datetimeFigureOut">
              <a:rPr lang="en-US" smtClean="0"/>
              <a:pPr/>
              <a:t>12/7/2011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D25B3-5940-4B2F-B4A3-D830B353F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12/7/2011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12/7/2011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12/7/2011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12/7/2011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12/7/2011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E7C3951-D213-41A7-BB5E-B94263E2EAB3}" type="datetimeFigureOut">
              <a:rPr lang="en-US" smtClean="0"/>
              <a:pPr/>
              <a:t>12/7/2011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E7C3951-D213-41A7-BB5E-B94263E2EAB3}" type="datetimeFigureOut">
              <a:rPr lang="en-US" smtClean="0"/>
              <a:pPr/>
              <a:t>12/7/2011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iMinMax Implementation Progress for December 7</a:t>
            </a:r>
            <a:r>
              <a:rPr lang="en-US" baseline="30000" dirty="0" smtClean="0"/>
              <a:t>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Larry Lynn</a:t>
            </a:r>
          </a:p>
          <a:p>
            <a:r>
              <a:rPr lang="en-US" dirty="0" smtClean="0"/>
              <a:t>Liessman Sturlaugson</a:t>
            </a:r>
          </a:p>
          <a:p>
            <a:r>
              <a:rPr lang="en-US" dirty="0" smtClean="0"/>
              <a:t>Cole Schock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segments output</a:t>
            </a:r>
          </a:p>
          <a:p>
            <a:r>
              <a:rPr lang="en-US" dirty="0" smtClean="0"/>
              <a:t>Sequential scan algorithms</a:t>
            </a:r>
          </a:p>
          <a:p>
            <a:r>
              <a:rPr lang="en-US" dirty="0" smtClean="0"/>
              <a:t>Query timers</a:t>
            </a:r>
          </a:p>
          <a:p>
            <a:r>
              <a:rPr lang="en-US" dirty="0" smtClean="0"/>
              <a:t>Query file parsing</a:t>
            </a:r>
          </a:p>
          <a:p>
            <a:r>
              <a:rPr lang="en-US" dirty="0" smtClean="0"/>
              <a:t>Debugging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Tested all queries on all datasets</a:t>
            </a:r>
          </a:p>
          <a:p>
            <a:r>
              <a:rPr lang="en-US" dirty="0" smtClean="0"/>
              <a:t>Found two queries without the expected label column:</a:t>
            </a:r>
          </a:p>
          <a:p>
            <a:pPr lvl="1"/>
            <a:r>
              <a:rPr lang="en-US" dirty="0" smtClean="0"/>
              <a:t>Real-64-16000-qp.txt</a:t>
            </a:r>
          </a:p>
          <a:p>
            <a:pPr lvl="1"/>
            <a:r>
              <a:rPr lang="en-US" dirty="0" smtClean="0"/>
              <a:t>Real-64-16000-qn.txt</a:t>
            </a:r>
          </a:p>
          <a:p>
            <a:r>
              <a:rPr lang="en-US" dirty="0" smtClean="0"/>
              <a:t>Wait for updated queries or supply arbitrary labels?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Tested all queries on all datasets</a:t>
            </a:r>
          </a:p>
          <a:p>
            <a:r>
              <a:rPr lang="en-US" dirty="0" smtClean="0"/>
              <a:t>Found two queries without the expected label column:</a:t>
            </a:r>
          </a:p>
          <a:p>
            <a:pPr lvl="1"/>
            <a:r>
              <a:rPr lang="en-US" dirty="0" smtClean="0"/>
              <a:t>Real-64-16000-qp.txt</a:t>
            </a:r>
          </a:p>
          <a:p>
            <a:pPr lvl="1"/>
            <a:r>
              <a:rPr lang="en-US" dirty="0" smtClean="0"/>
              <a:t>Real-64-16000-qn.txt</a:t>
            </a:r>
          </a:p>
          <a:p>
            <a:r>
              <a:rPr lang="en-US" dirty="0" smtClean="0"/>
              <a:t>Wait for updated queries or supply arbitrary labels?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Tests - Point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Tests - KNN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2391</TotalTime>
  <Words>114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iMinMax Implementation Progress for December 7th</vt:lpstr>
      <vt:lpstr>Code Progress</vt:lpstr>
      <vt:lpstr>Query Tests</vt:lpstr>
      <vt:lpstr>Query Tests</vt:lpstr>
      <vt:lpstr>Query Tests - Point</vt:lpstr>
      <vt:lpstr>Query Tests - KNN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Cole</dc:creator>
  <cp:lastModifiedBy>liessman.sturlaugson</cp:lastModifiedBy>
  <cp:revision>247</cp:revision>
  <dcterms:created xsi:type="dcterms:W3CDTF">2011-10-28T02:13:26Z</dcterms:created>
  <dcterms:modified xsi:type="dcterms:W3CDTF">2011-12-07T15:46:27Z</dcterms:modified>
</cp:coreProperties>
</file>