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0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4921-F548-4FE5-9B61-B5677BCCBBB2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25B3-5940-4B2F-B4A3-D830B353F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7C3951-D213-41A7-BB5E-B94263E2EAB3}" type="datetimeFigureOut">
              <a:rPr lang="en-US" smtClean="0"/>
              <a:pPr/>
              <a:t>11/22/2011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38DD17-9835-4BCA-8B8B-435D4748F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tyob.info/viewgit/?a=summary&amp;p=csci540_data" TargetMode="External"/><Relationship Id="rId2" Type="http://schemas.openxmlformats.org/officeDocument/2006/relationships/hyperlink" Target="http://edu.tyob.info/viewgit/?a=summary&amp;p=csci54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iMinMax Implementation </a:t>
            </a:r>
            <a:r>
              <a:rPr lang="en-US" dirty="0" smtClean="0"/>
              <a:t>Progress for November 22</a:t>
            </a:r>
            <a:r>
              <a:rPr lang="en-US" baseline="30000" dirty="0" smtClean="0"/>
              <a:t>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Larry Lynn</a:t>
            </a:r>
          </a:p>
          <a:p>
            <a:r>
              <a:rPr lang="en-US" dirty="0" smtClean="0"/>
              <a:t>Liessman Sturlaugson</a:t>
            </a:r>
          </a:p>
          <a:p>
            <a:r>
              <a:rPr lang="en-US" dirty="0" smtClean="0"/>
              <a:t>Cole Schock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http://edu.tyob.info/viewgit/?</a:t>
            </a:r>
            <a:r>
              <a:rPr lang="en-US" dirty="0" smtClean="0">
                <a:hlinkClick r:id="rId2"/>
              </a:rPr>
              <a:t>a=summary&amp;p=csci540</a:t>
            </a:r>
            <a:endParaRPr lang="en-US" dirty="0" smtClean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>
                <a:hlinkClick r:id="rId3"/>
              </a:rPr>
              <a:t>http://edu.tyob.info/viewgit/?</a:t>
            </a:r>
            <a:r>
              <a:rPr lang="en-US" dirty="0" smtClean="0">
                <a:hlinkClick r:id="rId3"/>
              </a:rPr>
              <a:t>a=summary&amp;p=csci540_data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Integrating C</a:t>
            </a:r>
            <a:r>
              <a:rPr lang="en-US" dirty="0" smtClean="0"/>
              <a:t>++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 line options parser</a:t>
            </a:r>
          </a:p>
          <a:p>
            <a:r>
              <a:rPr lang="en-US" dirty="0" smtClean="0"/>
              <a:t>CSV parser</a:t>
            </a:r>
          </a:p>
          <a:p>
            <a:r>
              <a:rPr lang="en-US" dirty="0" smtClean="0"/>
              <a:t>STX B</a:t>
            </a:r>
            <a:r>
              <a:rPr lang="en-US" baseline="30000" dirty="0" smtClean="0"/>
              <a:t>+</a:t>
            </a:r>
            <a:r>
              <a:rPr lang="en-US" dirty="0" smtClean="0"/>
              <a:t>-Tree with query node counts</a:t>
            </a:r>
            <a:endParaRPr lang="en-US" dirty="0" smtClean="0"/>
          </a:p>
          <a:p>
            <a:r>
              <a:rPr lang="en-US" dirty="0" err="1" smtClean="0"/>
              <a:t>iMinMax</a:t>
            </a:r>
            <a:r>
              <a:rPr lang="en-US" dirty="0" smtClean="0"/>
              <a:t> class with</a:t>
            </a:r>
          </a:p>
          <a:p>
            <a:pPr lvl="1"/>
            <a:r>
              <a:rPr lang="en-US" dirty="0" err="1" smtClean="0"/>
              <a:t>iMinMax</a:t>
            </a:r>
            <a:r>
              <a:rPr lang="en-US" dirty="0" smtClean="0"/>
              <a:t> index creation</a:t>
            </a:r>
          </a:p>
          <a:p>
            <a:pPr lvl="1"/>
            <a:r>
              <a:rPr lang="en-US" dirty="0" smtClean="0"/>
              <a:t>Insert &lt;key (double), value (</a:t>
            </a:r>
            <a:r>
              <a:rPr lang="en-US" dirty="0" err="1" smtClean="0"/>
              <a:t>int</a:t>
            </a:r>
            <a:r>
              <a:rPr lang="en-US" dirty="0" smtClean="0"/>
              <a:t>)&gt; into tree</a:t>
            </a:r>
          </a:p>
          <a:p>
            <a:pPr lvl="1"/>
            <a:r>
              <a:rPr lang="en-US" dirty="0" smtClean="0"/>
              <a:t>Save tree</a:t>
            </a:r>
          </a:p>
          <a:p>
            <a:pPr lvl="1"/>
            <a:r>
              <a:rPr lang="en-US" dirty="0" smtClean="0"/>
              <a:t>Load tree</a:t>
            </a:r>
          </a:p>
          <a:p>
            <a:pPr lvl="1"/>
            <a:r>
              <a:rPr lang="en-US" dirty="0" smtClean="0"/>
              <a:t>Tree statistics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creation time vs. tree creation time</a:t>
            </a:r>
          </a:p>
          <a:p>
            <a:pPr lvl="1"/>
            <a:r>
              <a:rPr lang="en-US" dirty="0" smtClean="0"/>
              <a:t>Tree creation time assumes all points have been indexed already?</a:t>
            </a:r>
          </a:p>
          <a:p>
            <a:pPr lvl="1"/>
            <a:r>
              <a:rPr lang="en-US" dirty="0" smtClean="0"/>
              <a:t>Index creation includes reading in data points to array or other data structure?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105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iMinMax Implementation Progress for November 22nd</vt:lpstr>
      <vt:lpstr>Source Code Repository</vt:lpstr>
      <vt:lpstr>Integrating C++ Components</vt:lpstr>
      <vt:lpstr>Point Data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Cole</dc:creator>
  <cp:lastModifiedBy>liessman.sturlaugson</cp:lastModifiedBy>
  <cp:revision>230</cp:revision>
  <dcterms:created xsi:type="dcterms:W3CDTF">2011-10-28T02:13:26Z</dcterms:created>
  <dcterms:modified xsi:type="dcterms:W3CDTF">2011-11-22T15:33:54Z</dcterms:modified>
</cp:coreProperties>
</file>