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5" r:id="rId3"/>
    <p:sldId id="266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4921-F548-4FE5-9B61-B5677BCCBBB2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25B3-5940-4B2F-B4A3-D830B353F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7C3951-D213-41A7-BB5E-B94263E2EAB3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iMinMax Implementation Progress for November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Lynn</a:t>
            </a:r>
          </a:p>
          <a:p>
            <a:r>
              <a:rPr lang="en-US" dirty="0" smtClean="0"/>
              <a:t>Liessman Sturlaugson</a:t>
            </a:r>
          </a:p>
          <a:p>
            <a:r>
              <a:rPr lang="en-US" dirty="0" smtClean="0"/>
              <a:t>Cole Schock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Save/load points data structure with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</a:p>
          <a:p>
            <a:r>
              <a:rPr lang="en-US" dirty="0" smtClean="0"/>
              <a:t>Point query</a:t>
            </a:r>
          </a:p>
          <a:p>
            <a:pPr lvl="1"/>
            <a:r>
              <a:rPr lang="en-US" dirty="0" smtClean="0"/>
              <a:t>Returns a set of point IDs</a:t>
            </a:r>
          </a:p>
          <a:p>
            <a:r>
              <a:rPr lang="en-US" dirty="0" smtClean="0"/>
              <a:t>Range query</a:t>
            </a:r>
          </a:p>
          <a:p>
            <a:pPr lvl="1"/>
            <a:r>
              <a:rPr lang="en-US" dirty="0" smtClean="0"/>
              <a:t>Refines after each </a:t>
            </a:r>
            <a:r>
              <a:rPr lang="en-US" dirty="0" err="1" smtClean="0"/>
              <a:t>subquery</a:t>
            </a:r>
            <a:endParaRPr lang="en-US" dirty="0" smtClean="0"/>
          </a:p>
          <a:p>
            <a:pPr lvl="1"/>
            <a:r>
              <a:rPr lang="en-US" dirty="0" smtClean="0"/>
              <a:t>Calls range </a:t>
            </a:r>
            <a:r>
              <a:rPr lang="en-US" dirty="0" err="1" smtClean="0"/>
              <a:t>subquery</a:t>
            </a:r>
            <a:r>
              <a:rPr lang="en-US" dirty="0" smtClean="0"/>
              <a:t> method for each dimension</a:t>
            </a:r>
          </a:p>
          <a:p>
            <a:r>
              <a:rPr lang="en-US" dirty="0" smtClean="0"/>
              <a:t>KNN query</a:t>
            </a:r>
          </a:p>
          <a:p>
            <a:pPr lvl="1"/>
            <a:r>
              <a:rPr lang="en-US" dirty="0" smtClean="0"/>
              <a:t>Shares range </a:t>
            </a:r>
            <a:r>
              <a:rPr lang="en-US" dirty="0" err="1" smtClean="0"/>
              <a:t>subquery</a:t>
            </a:r>
            <a:r>
              <a:rPr lang="en-US" dirty="0" smtClean="0"/>
              <a:t> method with </a:t>
            </a:r>
            <a:r>
              <a:rPr lang="en-US" dirty="0" smtClean="0"/>
              <a:t>r</a:t>
            </a:r>
            <a:r>
              <a:rPr lang="en-US" dirty="0" smtClean="0"/>
              <a:t>ange query</a:t>
            </a:r>
          </a:p>
          <a:p>
            <a:pPr lvl="1"/>
            <a:r>
              <a:rPr lang="en-US" dirty="0" smtClean="0"/>
              <a:t>Returns ordered list of point IDs and distances</a:t>
            </a:r>
          </a:p>
          <a:p>
            <a:r>
              <a:rPr lang="en-US" dirty="0" smtClean="0"/>
              <a:t>Exception handling in main()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Tree </a:t>
            </a:r>
            <a:r>
              <a:rPr lang="en-US" dirty="0" smtClean="0"/>
              <a:t>segments output</a:t>
            </a:r>
          </a:p>
          <a:p>
            <a:r>
              <a:rPr lang="en-US" dirty="0" smtClean="0"/>
              <a:t>Extra </a:t>
            </a:r>
            <a:r>
              <a:rPr lang="en-US" dirty="0" smtClean="0"/>
              <a:t>command line parameters for filename for save/load the filled </a:t>
            </a: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</a:t>
            </a:r>
            <a:r>
              <a:rPr lang="en-US" dirty="0" smtClean="0"/>
              <a:t>tree and the points data structure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parser to load in point, range, and KNN query files</a:t>
            </a:r>
          </a:p>
          <a:p>
            <a:r>
              <a:rPr lang="en-US" dirty="0" smtClean="0"/>
              <a:t>Switch </a:t>
            </a:r>
            <a:r>
              <a:rPr lang="en-US" dirty="0" smtClean="0"/>
              <a:t>and loop for executing parsed queries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timer </a:t>
            </a:r>
            <a:r>
              <a:rPr lang="en-US" dirty="0" smtClean="0"/>
              <a:t>(with calculation of average </a:t>
            </a:r>
            <a:r>
              <a:rPr lang="en-US" dirty="0" smtClean="0"/>
              <a:t>search </a:t>
            </a:r>
            <a:r>
              <a:rPr lang="en-US" dirty="0" smtClean="0"/>
              <a:t>time)</a:t>
            </a:r>
            <a:endParaRPr lang="en-US" dirty="0" smtClean="0"/>
          </a:p>
          <a:p>
            <a:r>
              <a:rPr lang="en-US" dirty="0" smtClean="0"/>
              <a:t>Format output for </a:t>
            </a:r>
            <a:r>
              <a:rPr lang="en-US" dirty="0" smtClean="0"/>
              <a:t>user-friendly graph generation</a:t>
            </a:r>
          </a:p>
          <a:p>
            <a:r>
              <a:rPr lang="en-US" dirty="0" smtClean="0"/>
              <a:t>Sequential </a:t>
            </a:r>
            <a:r>
              <a:rPr lang="en-US" dirty="0" smtClean="0"/>
              <a:t>search for testing against </a:t>
            </a:r>
            <a:r>
              <a:rPr lang="en-US" dirty="0" err="1" smtClean="0"/>
              <a:t>iMinMax</a:t>
            </a:r>
            <a:endParaRPr lang="en-US" dirty="0" smtClean="0"/>
          </a:p>
          <a:p>
            <a:r>
              <a:rPr lang="en-US" dirty="0" smtClean="0"/>
              <a:t>Preprocessor </a:t>
            </a:r>
            <a:r>
              <a:rPr lang="en-US" dirty="0" smtClean="0"/>
              <a:t>for finding distribution median (heuristic or exact)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to approximate optimal </a:t>
            </a:r>
            <a:r>
              <a:rPr lang="az-Cyrl-AZ" dirty="0" smtClean="0"/>
              <a:t>ѳ</a:t>
            </a:r>
            <a:r>
              <a:rPr lang="en-US" dirty="0" smtClean="0"/>
              <a:t> </a:t>
            </a:r>
            <a:r>
              <a:rPr lang="en-US" dirty="0" smtClean="0"/>
              <a:t>given median(s)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separate </a:t>
            </a:r>
            <a:r>
              <a:rPr lang="az-Cyrl-AZ" dirty="0" smtClean="0"/>
              <a:t>ѳ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for each dimension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-Tree &amp; Index Creation Measures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59258" y="1524001"/>
          <a:ext cx="7025484" cy="525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44"/>
                <a:gridCol w="1047492"/>
                <a:gridCol w="1113394"/>
                <a:gridCol w="456110"/>
                <a:gridCol w="480389"/>
                <a:gridCol w="823774"/>
                <a:gridCol w="750935"/>
                <a:gridCol w="771746"/>
              </a:tblGrid>
              <a:tr h="276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Dataset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Tree Build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 Build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Inner Nodes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Tree Levels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Fill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16Dim10cluster1000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0.001180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0.529101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16Dim10cluster10000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0.014687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16Dim10cluster100000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0.174178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0.400126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64Dim10cluster1000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0.529101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64Dim10cluster10000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0.071550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64Dim10cluster100000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0.178797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0.774095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256Dim10cluster1000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0.020172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0.529101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256Dim10cluster10000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0.014561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256Dim10cluster100000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0.171380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2.058770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0.523862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Real-16-160-random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0.000160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0.544218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Real-16-1600-random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0.001930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0.005586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0.525452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Real-16-16000-random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0.024359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0.061313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0.524006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Real-64-160-random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0.544218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Real-64-1600-random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0.525452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Real-64-16000-random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0.118236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0.524006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Real-256-160-random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0.003210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0.544218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Real-256-1600-random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0.031989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0.525452</a:t>
                      </a:r>
                    </a:p>
                  </a:txBody>
                  <a:tcPr marL="9525" marR="9525" marT="9525" marB="0" anchor="ctr"/>
                </a:tc>
              </a:tr>
              <a:tr h="276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Real-256-16000-random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0.024821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0.327106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0.524006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323</Words>
  <Application>Microsoft Office PowerPoint</Application>
  <PresentationFormat>On-screen Show (4:3)</PresentationFormat>
  <Paragraphs>179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iMinMax Implementation Progress for November 30th</vt:lpstr>
      <vt:lpstr>Code Progress</vt:lpstr>
      <vt:lpstr>Code Task List</vt:lpstr>
      <vt:lpstr>B+-Tree &amp; Index Creation Measures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Cole</dc:creator>
  <cp:lastModifiedBy>liessman.sturlaugson</cp:lastModifiedBy>
  <cp:revision>241</cp:revision>
  <dcterms:created xsi:type="dcterms:W3CDTF">2011-10-28T02:13:26Z</dcterms:created>
  <dcterms:modified xsi:type="dcterms:W3CDTF">2011-11-30T06:57:31Z</dcterms:modified>
</cp:coreProperties>
</file>