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59B73-78C8-6058-414F-666A5AF8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2495DB-98A0-DCCD-233A-61FC60E2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9674EB-EEF3-9780-DF68-51ABF80C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9FF147-AC1B-1D56-E15D-2D489E14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DB148-FF22-3E65-1DA2-81864C48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8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2F64E-F768-43EE-BE82-3F4FA427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F1B1AA-636A-8C8E-66FE-F29A3C36A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6AEAF-6C3E-D716-BA89-CF26E825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667F2-F427-4AB5-8C94-948E6649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3D8FE-24AD-60BF-783B-55067CAD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9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B60362-8296-22AD-777B-742C9795B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388C46-C8AD-7661-E18A-3A5742DF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8B830-2809-2E9C-E1A5-92EF23DC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14D4D3-2032-069E-8C11-BC4194FC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B7FC15-92F4-8CA1-02F2-255263B5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9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022CF-43A3-3850-E28F-0A624C18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51D84-F5B2-C071-EDBE-BE363D79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92BD19-F497-6DBA-400D-0BB8CF30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8B6FF-9E42-A6F0-0841-542FC00B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6826B-EC28-3C70-6948-AAE19BC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B1F-D502-0D94-AEE3-2DA1234C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6CDAE1-4F5C-6F2E-9EFB-24469AE4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07ACB-B93C-E774-2C19-D614E9A2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9BA10E-C1DA-13FC-9F7C-13E8F5FE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CD958D-BE49-5262-0191-4748E5F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7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93758-7B31-D9B7-CAB5-2E911D5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85774-F9F7-B472-89C5-F5EEDA4C3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DC60B1-8307-9CF9-6B43-57C32E87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B7F6F6-9437-CD7F-B16F-FAF07525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FC69BE-D273-4935-9D2A-F516F8AC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2450E1-F883-7D59-E6D3-E79FCB6E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1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2B2AE-946E-D749-C3E6-E25096D8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28B00-BB75-05A7-E0E9-B60021D3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4BA013-CF1C-67B1-1C1B-AD8720EDA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566984-3186-E517-8D7C-1296DA064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BD2946-E63E-A227-B20C-11A5B039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56BB82-FDFE-3AD9-1205-7AF492CE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7D2929-572C-9628-10F3-BDA4C56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4DAD02-B917-8EC8-DE8C-9C0FDBB8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7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6FA2D-7931-428B-F0AF-B9C8984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0E9119-68A0-5AA9-55BD-6038476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0DD695-73CC-D8CB-40D7-41ABBEE9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B68C9C-26C8-A4DB-7F8B-1FCD619C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8BEEFE-FAB6-E2BD-E506-1A3DD1BC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1C48C0-D2E8-D34A-5E44-E0C1BEB4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F03433-F904-8C88-9385-F3261A98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8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60027-95C1-17AC-C1CB-98A65A30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FBF7F-4A92-480D-A860-B35587B1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B5DFED-91FD-77CC-3289-786C8D6A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7BFCFB-4C52-12E2-05B3-D2C14C19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D2A194-784A-4DFA-4D2F-3FCE88D6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F18A0-209F-F163-051D-90C41C75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2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821-0F76-51B9-94CB-808E07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066725-E9EC-6D9F-2A43-1C927D8D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ACC787-C016-37A2-988E-D23362BD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07BCC6-2292-FA67-D49D-37965C2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D26171-BA64-B937-3AA7-0E27854C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D88574-A53B-B008-9BBF-35C0C2B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6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B6A11B-E3B2-AE12-26AC-B9F2F588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0535D6-9A13-CD16-B629-BBF815E1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95B9B-B1F9-A98C-75FB-D9F123C8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490E-4C6F-4AA4-865C-20BAE17B9BAB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92B1D-D18A-040A-377E-ED39C7E5C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7B82F0-EF9D-E589-3E38-A235950F2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6DC40-87A8-4759-AAF4-36C5ECF88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B2C79-6CCF-1245-CF81-BD099331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驗證規則</a:t>
            </a:r>
            <a:r>
              <a:rPr lang="en-US" altLang="zh-TW" dirty="0"/>
              <a:t>:</a:t>
            </a:r>
            <a:r>
              <a:rPr lang="zh-TW" altLang="en-US" dirty="0"/>
              <a:t>存在檢查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894D47-E0EA-FE29-B02A-8865264B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51" y="1825625"/>
            <a:ext cx="7597897" cy="4351338"/>
          </a:xfrm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E2C6F55-85FB-C2CB-F0F2-FE55645181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8324" y="3972231"/>
            <a:ext cx="1632155" cy="41295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575C8C-9960-0D3A-34C1-47263E7AA0C2}"/>
              </a:ext>
            </a:extLst>
          </p:cNvPr>
          <p:cNvSpPr txBox="1"/>
          <p:nvPr/>
        </p:nvSpPr>
        <p:spPr>
          <a:xfrm>
            <a:off x="9488129" y="3787565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登入系統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29383-4A3A-2785-F117-7079F706B799}"/>
              </a:ext>
            </a:extLst>
          </p:cNvPr>
          <p:cNvSpPr/>
          <p:nvPr/>
        </p:nvSpPr>
        <p:spPr>
          <a:xfrm>
            <a:off x="7167716" y="4156897"/>
            <a:ext cx="550608" cy="452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2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5EA2-9A88-60E4-107B-74D4311D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主畫面選擇模式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DBDE71-A17A-C6E1-B192-59D60064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08" y="1825625"/>
            <a:ext cx="7477183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0EEBFA-2383-3E4E-07A3-EFF45AE25763}"/>
              </a:ext>
            </a:extLst>
          </p:cNvPr>
          <p:cNvSpPr/>
          <p:nvPr/>
        </p:nvSpPr>
        <p:spPr>
          <a:xfrm>
            <a:off x="3893574" y="2458065"/>
            <a:ext cx="2064774" cy="20451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0D4AE-5C50-43A7-3C21-0AF05520F0E4}"/>
              </a:ext>
            </a:extLst>
          </p:cNvPr>
          <p:cNvSpPr/>
          <p:nvPr/>
        </p:nvSpPr>
        <p:spPr>
          <a:xfrm>
            <a:off x="6307393" y="2458065"/>
            <a:ext cx="2064774" cy="20451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BBF0E8-3C86-36FD-A2F7-1DF95C5B5BF4}"/>
              </a:ext>
            </a:extLst>
          </p:cNvPr>
          <p:cNvSpPr/>
          <p:nvPr/>
        </p:nvSpPr>
        <p:spPr>
          <a:xfrm>
            <a:off x="3893573" y="4586749"/>
            <a:ext cx="4478593" cy="830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19BF7E62-84CF-A0FE-6D76-77AD9C790B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4569" y="4748979"/>
            <a:ext cx="1632155" cy="41295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13E184-C3E9-69FF-9AED-E750E94795B6}"/>
              </a:ext>
            </a:extLst>
          </p:cNvPr>
          <p:cNvSpPr txBox="1"/>
          <p:nvPr/>
        </p:nvSpPr>
        <p:spPr>
          <a:xfrm>
            <a:off x="10294374" y="4503174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近期使用頻率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68428218-4462-4BC7-876E-9D52191B8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4569" y="2758169"/>
            <a:ext cx="1632155" cy="41295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3CF40F-AFD6-A895-EB2F-FCAD6D9BC5CD}"/>
              </a:ext>
            </a:extLst>
          </p:cNvPr>
          <p:cNvSpPr txBox="1"/>
          <p:nvPr/>
        </p:nvSpPr>
        <p:spPr>
          <a:xfrm>
            <a:off x="10127228" y="2595315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兩種模式選擇</a:t>
            </a:r>
            <a:endParaRPr lang="en-US" altLang="zh-TW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3BAB90B-DD04-95FC-665A-BDF5097C243E}"/>
              </a:ext>
            </a:extLst>
          </p:cNvPr>
          <p:cNvCxnSpPr>
            <a:cxnSpLocks/>
          </p:cNvCxnSpPr>
          <p:nvPr/>
        </p:nvCxnSpPr>
        <p:spPr>
          <a:xfrm rot="10800000">
            <a:off x="6044381" y="2674594"/>
            <a:ext cx="4082847" cy="8851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EAD30613-8738-870D-D7EF-B96520894081}"/>
              </a:ext>
            </a:extLst>
          </p:cNvPr>
          <p:cNvCxnSpPr>
            <a:cxnSpLocks/>
          </p:cNvCxnSpPr>
          <p:nvPr/>
        </p:nvCxnSpPr>
        <p:spPr>
          <a:xfrm>
            <a:off x="1484671" y="1905154"/>
            <a:ext cx="872737" cy="21303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D669EB7-2301-A82F-5534-9E05295103B1}"/>
              </a:ext>
            </a:extLst>
          </p:cNvPr>
          <p:cNvSpPr/>
          <p:nvPr/>
        </p:nvSpPr>
        <p:spPr>
          <a:xfrm>
            <a:off x="2467896" y="1905154"/>
            <a:ext cx="884903" cy="452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012CE7-C1EC-D29D-9173-739C87B2947F}"/>
              </a:ext>
            </a:extLst>
          </p:cNvPr>
          <p:cNvSpPr txBox="1"/>
          <p:nvPr/>
        </p:nvSpPr>
        <p:spPr>
          <a:xfrm>
            <a:off x="103238" y="1716900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使用者名稱</a:t>
            </a:r>
          </a:p>
        </p:txBody>
      </p:sp>
    </p:spTree>
    <p:extLst>
      <p:ext uri="{BB962C8B-B14F-4D97-AF65-F5344CB8AC3E}">
        <p14:creationId xmlns:p14="http://schemas.microsoft.com/office/powerpoint/2010/main" val="134891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025A6-1759-4599-9A03-876FAD9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驗證規則</a:t>
            </a:r>
            <a:r>
              <a:rPr lang="en-US" altLang="zh-TW" dirty="0"/>
              <a:t>:</a:t>
            </a:r>
            <a:r>
              <a:rPr lang="zh-TW" altLang="en-US" dirty="0"/>
              <a:t>存在檢查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E783470-FC3A-3BF2-8C2A-DEA179100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34" y="1825625"/>
            <a:ext cx="7571531" cy="4351338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0BB30E-53A7-8872-ACCF-6C1710D6CC6F}"/>
              </a:ext>
            </a:extLst>
          </p:cNvPr>
          <p:cNvSpPr txBox="1"/>
          <p:nvPr/>
        </p:nvSpPr>
        <p:spPr>
          <a:xfrm>
            <a:off x="10451690" y="4876800"/>
            <a:ext cx="16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系統結束，回傳系統，儲存資料到資料庫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0622EF5-F201-9625-E408-BB7BFC4CDF8C}"/>
              </a:ext>
            </a:extLst>
          </p:cNvPr>
          <p:cNvCxnSpPr>
            <a:cxnSpLocks/>
          </p:cNvCxnSpPr>
          <p:nvPr/>
        </p:nvCxnSpPr>
        <p:spPr>
          <a:xfrm flipV="1">
            <a:off x="2101646" y="2819932"/>
            <a:ext cx="1371600" cy="11798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F2263E-7C78-B6AC-CE9A-363D96DC48D7}"/>
              </a:ext>
            </a:extLst>
          </p:cNvPr>
          <p:cNvSpPr txBox="1"/>
          <p:nvPr/>
        </p:nvSpPr>
        <p:spPr>
          <a:xfrm>
            <a:off x="838200" y="2753253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完成次數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5CBBC4-F5BF-1D3B-9DD2-251C0EA9F240}"/>
              </a:ext>
            </a:extLst>
          </p:cNvPr>
          <p:cNvSpPr/>
          <p:nvPr/>
        </p:nvSpPr>
        <p:spPr>
          <a:xfrm>
            <a:off x="3473246" y="2554462"/>
            <a:ext cx="1337188" cy="452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24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FDDE-3744-2871-0946-60982949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驗證規則</a:t>
            </a:r>
            <a:r>
              <a:rPr lang="en-US" altLang="zh-TW" dirty="0"/>
              <a:t>:</a:t>
            </a:r>
            <a:r>
              <a:rPr lang="zh-TW" altLang="en-US" dirty="0"/>
              <a:t>存在檢查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16381EB-7244-CAF9-5054-515811E9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13" y="1825625"/>
            <a:ext cx="7517773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5D664A2-F950-348A-D544-FA02DABFCD44}"/>
              </a:ext>
            </a:extLst>
          </p:cNvPr>
          <p:cNvSpPr txBox="1"/>
          <p:nvPr/>
        </p:nvSpPr>
        <p:spPr>
          <a:xfrm>
            <a:off x="10451690" y="4876800"/>
            <a:ext cx="16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系統結束，回傳系統，儲存資料到資料庫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BC98D429-2E2E-035C-E7F0-636B47CA0A55}"/>
              </a:ext>
            </a:extLst>
          </p:cNvPr>
          <p:cNvCxnSpPr>
            <a:cxnSpLocks/>
          </p:cNvCxnSpPr>
          <p:nvPr/>
        </p:nvCxnSpPr>
        <p:spPr>
          <a:xfrm flipV="1">
            <a:off x="2187677" y="2910348"/>
            <a:ext cx="1371600" cy="11798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210F2C-001B-C808-D833-92225580E628}"/>
              </a:ext>
            </a:extLst>
          </p:cNvPr>
          <p:cNvSpPr txBox="1"/>
          <p:nvPr/>
        </p:nvSpPr>
        <p:spPr>
          <a:xfrm>
            <a:off x="630240" y="2843669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完成次數比例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AB8738-CD56-632E-47B3-15EA3BF8CE78}"/>
              </a:ext>
            </a:extLst>
          </p:cNvPr>
          <p:cNvSpPr/>
          <p:nvPr/>
        </p:nvSpPr>
        <p:spPr>
          <a:xfrm>
            <a:off x="3559277" y="2644878"/>
            <a:ext cx="1337188" cy="452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030D106A-F95D-4CCD-9645-E85CDC0DCE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19535" y="5102941"/>
            <a:ext cx="1632155" cy="41295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C42ECC-9498-BD03-9F9A-CCC08A28B744}"/>
              </a:ext>
            </a:extLst>
          </p:cNvPr>
          <p:cNvSpPr/>
          <p:nvPr/>
        </p:nvSpPr>
        <p:spPr>
          <a:xfrm>
            <a:off x="7914967" y="5309419"/>
            <a:ext cx="884903" cy="452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7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驗證規則:存在檢查</vt:lpstr>
      <vt:lpstr>主畫面選擇模式</vt:lpstr>
      <vt:lpstr>驗證規則:存在檢查</vt:lpstr>
      <vt:lpstr>驗證規則:存在檢查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驗證規則:存在檢查</dc:title>
  <dc:creator>S L</dc:creator>
  <cp:lastModifiedBy>S L</cp:lastModifiedBy>
  <cp:revision>5</cp:revision>
  <dcterms:created xsi:type="dcterms:W3CDTF">2022-11-21T07:41:42Z</dcterms:created>
  <dcterms:modified xsi:type="dcterms:W3CDTF">2022-11-21T08:00:03Z</dcterms:modified>
</cp:coreProperties>
</file>