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2" autoAdjust="0"/>
    <p:restoredTop sz="88806"/>
  </p:normalViewPr>
  <p:slideViewPr>
    <p:cSldViewPr snapToGrid="0">
      <p:cViewPr varScale="1">
        <p:scale>
          <a:sx n="103" d="100"/>
          <a:sy n="103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6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3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5220610" y="4412538"/>
            <a:ext cx="2024740" cy="410209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1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、主动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Pull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配置信息；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2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、接收配置更新推送；</a:t>
            </a:r>
          </a:p>
        </p:txBody>
      </p:sp>
      <p:sp>
        <p:nvSpPr>
          <p:cNvPr id="29" name="矩形 28"/>
          <p:cNvSpPr/>
          <p:nvPr/>
        </p:nvSpPr>
        <p:spPr>
          <a:xfrm>
            <a:off x="5752872" y="462302"/>
            <a:ext cx="2202768" cy="1263015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配置管理中心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Admin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）</a:t>
            </a:r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5746983" y="1970100"/>
            <a:ext cx="853033" cy="788035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云形 30"/>
          <p:cNvSpPr/>
          <p:nvPr/>
        </p:nvSpPr>
        <p:spPr>
          <a:xfrm>
            <a:off x="2112774" y="2171385"/>
            <a:ext cx="3433728" cy="251523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统一配置中心</a:t>
            </a:r>
          </a:p>
        </p:txBody>
      </p:sp>
      <p:sp>
        <p:nvSpPr>
          <p:cNvPr id="32" name="矩形 31"/>
          <p:cNvSpPr/>
          <p:nvPr/>
        </p:nvSpPr>
        <p:spPr>
          <a:xfrm>
            <a:off x="2962884" y="2601607"/>
            <a:ext cx="701863" cy="31305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ZK-1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2560" y="2810845"/>
            <a:ext cx="701863" cy="31305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ZK-2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78706" y="3936686"/>
            <a:ext cx="701863" cy="31305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ZK-3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16148" y="546752"/>
            <a:ext cx="1479308" cy="1219835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配置数据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DB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备份</a:t>
            </a:r>
          </a:p>
        </p:txBody>
      </p:sp>
      <p:cxnSp>
        <p:nvCxnSpPr>
          <p:cNvPr id="36" name="直线箭头连接符 35"/>
          <p:cNvCxnSpPr/>
          <p:nvPr/>
        </p:nvCxnSpPr>
        <p:spPr>
          <a:xfrm flipH="1">
            <a:off x="3017665" y="1046801"/>
            <a:ext cx="2256758" cy="0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直线箭头连接符 36"/>
          <p:cNvCxnSpPr/>
          <p:nvPr/>
        </p:nvCxnSpPr>
        <p:spPr>
          <a:xfrm>
            <a:off x="3030364" y="1250001"/>
            <a:ext cx="2245960" cy="0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文本框 37"/>
          <p:cNvSpPr txBox="1"/>
          <p:nvPr/>
        </p:nvSpPr>
        <p:spPr>
          <a:xfrm>
            <a:off x="3335165" y="653103"/>
            <a:ext cx="1777998" cy="254633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同步备份配置变动信息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335165" y="1338906"/>
            <a:ext cx="1468512" cy="485774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恢复备份配置信息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（防止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ZK</a:t>
            </a: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数据损坏）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73801" y="2327912"/>
            <a:ext cx="1943099" cy="399414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新增、更新</a:t>
            </a:r>
            <a:r>
              <a: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和</a:t>
            </a:r>
            <a:r>
              <a:rPr kumimoji="0" lang="zh-CN" altLang="en-US" sz="11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删除配置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信息</a:t>
            </a:r>
          </a:p>
        </p:txBody>
      </p:sp>
      <p:sp>
        <p:nvSpPr>
          <p:cNvPr id="41" name="椭圆 40"/>
          <p:cNvSpPr/>
          <p:nvPr/>
        </p:nvSpPr>
        <p:spPr>
          <a:xfrm>
            <a:off x="1038800" y="5261134"/>
            <a:ext cx="1198564" cy="863600"/>
          </a:xfrm>
          <a:prstGeom prst="ellipse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外卖业务</a:t>
            </a:r>
          </a:p>
        </p:txBody>
      </p:sp>
      <p:cxnSp>
        <p:nvCxnSpPr>
          <p:cNvPr id="42" name="直线箭头连接符 41"/>
          <p:cNvCxnSpPr/>
          <p:nvPr/>
        </p:nvCxnSpPr>
        <p:spPr>
          <a:xfrm flipH="1">
            <a:off x="2219899" y="4664238"/>
            <a:ext cx="475108" cy="572135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直线箭头连接符 42"/>
          <p:cNvCxnSpPr/>
          <p:nvPr/>
        </p:nvCxnSpPr>
        <p:spPr>
          <a:xfrm>
            <a:off x="3935848" y="4822747"/>
            <a:ext cx="489223" cy="510940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椭圆 43"/>
          <p:cNvSpPr/>
          <p:nvPr/>
        </p:nvSpPr>
        <p:spPr>
          <a:xfrm>
            <a:off x="4386504" y="5333687"/>
            <a:ext cx="1198564" cy="863600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电影业务</a:t>
            </a:r>
          </a:p>
        </p:txBody>
      </p:sp>
      <p:sp>
        <p:nvSpPr>
          <p:cNvPr id="45" name="椭圆 44"/>
          <p:cNvSpPr/>
          <p:nvPr/>
        </p:nvSpPr>
        <p:spPr>
          <a:xfrm>
            <a:off x="7734209" y="3044352"/>
            <a:ext cx="4232771" cy="3389630"/>
          </a:xfrm>
          <a:prstGeom prst="ellipse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团购业务</a:t>
            </a:r>
          </a:p>
        </p:txBody>
      </p:sp>
      <p:sp>
        <p:nvSpPr>
          <p:cNvPr id="46" name="矩形 45"/>
          <p:cNvSpPr/>
          <p:nvPr/>
        </p:nvSpPr>
        <p:spPr>
          <a:xfrm>
            <a:off x="8521609" y="3768253"/>
            <a:ext cx="2785854" cy="1791970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Client-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API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623209" y="3869854"/>
            <a:ext cx="2645481" cy="1273811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Ehcache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712109" y="3984154"/>
            <a:ext cx="2494312" cy="669291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ZK-Client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5575535" y="3790954"/>
            <a:ext cx="2055234" cy="423543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4503982" y="6287289"/>
            <a:ext cx="3457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kern="0" dirty="0" smtClean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Server-CONF</a:t>
            </a:r>
            <a:r>
              <a:rPr lang="zh-CN" altLang="en-US" sz="2400" b="1" kern="0" dirty="0" smtClean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zh-CN" altLang="en-US" sz="2400" b="1" kern="0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架</a:t>
            </a:r>
            <a:r>
              <a:rPr lang="zh-CN" altLang="en-US" sz="2400" b="1" kern="0" dirty="0" smtClean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构图 </a:t>
            </a:r>
            <a:r>
              <a:rPr lang="en-US" altLang="zh-CN" sz="2400" b="1" kern="0" dirty="0" smtClean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v1.0</a:t>
            </a:r>
            <a:endParaRPr lang="zh-CN" altLang="en-US" sz="2400" b="1" kern="0" dirty="0">
              <a:solidFill>
                <a:prstClr val="black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06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84400" y="285750"/>
            <a:ext cx="7239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加载配置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14500" y="1593850"/>
            <a:ext cx="16637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Client-API</a:t>
            </a:r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 发起调用</a:t>
            </a:r>
          </a:p>
        </p:txBody>
      </p:sp>
      <p:sp>
        <p:nvSpPr>
          <p:cNvPr id="7" name="椭圆 6"/>
          <p:cNvSpPr/>
          <p:nvPr/>
        </p:nvSpPr>
        <p:spPr>
          <a:xfrm>
            <a:off x="2224091" y="5435600"/>
            <a:ext cx="7239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返回配置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714500" y="2800350"/>
            <a:ext cx="16129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Ehcache</a:t>
            </a:r>
            <a:r>
              <a:rPr lang="zh-CN" altLang="en-US" sz="1200" b="1" dirty="0">
                <a:latin typeface="STSong" charset="-122"/>
                <a:ea typeface="STSong" charset="-122"/>
                <a:cs typeface="STSong" charset="-122"/>
              </a:rPr>
              <a:t>内查询</a:t>
            </a:r>
          </a:p>
        </p:txBody>
      </p:sp>
      <p:sp>
        <p:nvSpPr>
          <p:cNvPr id="9" name="下箭头 8"/>
          <p:cNvSpPr/>
          <p:nvPr/>
        </p:nvSpPr>
        <p:spPr>
          <a:xfrm>
            <a:off x="2476500" y="2247900"/>
            <a:ext cx="165100" cy="444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511428" y="3681797"/>
            <a:ext cx="165100" cy="1485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940300" y="2851150"/>
            <a:ext cx="15875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ZK-Client</a:t>
            </a:r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查询</a:t>
            </a:r>
          </a:p>
          <a:p>
            <a:pPr algn="ctr"/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ZK</a:t>
            </a:r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集群中配置信息</a:t>
            </a:r>
          </a:p>
        </p:txBody>
      </p:sp>
      <p:sp>
        <p:nvSpPr>
          <p:cNvPr id="13" name="右箭头 12"/>
          <p:cNvSpPr/>
          <p:nvPr/>
        </p:nvSpPr>
        <p:spPr>
          <a:xfrm>
            <a:off x="3387725" y="3016250"/>
            <a:ext cx="14097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53000" y="4448172"/>
            <a:ext cx="15494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latin typeface="STSong" charset="-122"/>
                <a:ea typeface="STSong" charset="-122"/>
                <a:cs typeface="STSong" charset="-122"/>
              </a:rPr>
              <a:t>加入</a:t>
            </a:r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Ehcache</a:t>
            </a:r>
            <a:endParaRPr lang="zh-CN" altLang="en-US" sz="1200" b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688015" y="3647279"/>
            <a:ext cx="179384" cy="585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8" name="直角上箭头 17"/>
          <p:cNvSpPr/>
          <p:nvPr/>
        </p:nvSpPr>
        <p:spPr>
          <a:xfrm rot="16200000" flipH="1">
            <a:off x="3967954" y="4060020"/>
            <a:ext cx="908062" cy="2808285"/>
          </a:xfrm>
          <a:prstGeom prst="bentUpArrow">
            <a:avLst>
              <a:gd name="adj1" fmla="val 9441"/>
              <a:gd name="adj2" fmla="val 6871"/>
              <a:gd name="adj3" fmla="val 17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9" name="直角上箭头 18"/>
          <p:cNvSpPr/>
          <p:nvPr/>
        </p:nvSpPr>
        <p:spPr>
          <a:xfrm rot="10800000" flipH="1">
            <a:off x="6597650" y="3111500"/>
            <a:ext cx="2393950" cy="2305050"/>
          </a:xfrm>
          <a:prstGeom prst="bentUpArrow">
            <a:avLst>
              <a:gd name="adj1" fmla="val 3513"/>
              <a:gd name="adj2" fmla="val 5407"/>
              <a:gd name="adj3" fmla="val 13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521700" y="5416550"/>
            <a:ext cx="7239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默认</a:t>
            </a:r>
          </a:p>
        </p:txBody>
      </p:sp>
      <p:sp>
        <p:nvSpPr>
          <p:cNvPr id="22" name="下箭头 21"/>
          <p:cNvSpPr/>
          <p:nvPr/>
        </p:nvSpPr>
        <p:spPr>
          <a:xfrm>
            <a:off x="2476500" y="1085850"/>
            <a:ext cx="165100" cy="444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05500" y="5791200"/>
            <a:ext cx="914400" cy="3175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返回配置</a:t>
            </a:r>
          </a:p>
        </p:txBody>
      </p:sp>
      <p:sp>
        <p:nvSpPr>
          <p:cNvPr id="25" name="矩形 24"/>
          <p:cNvSpPr/>
          <p:nvPr/>
        </p:nvSpPr>
        <p:spPr>
          <a:xfrm>
            <a:off x="3552504" y="6337300"/>
            <a:ext cx="462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STSong" charset="-122"/>
                <a:ea typeface="STSong" charset="-122"/>
                <a:cs typeface="STSong" charset="-122"/>
              </a:rPr>
              <a:t>Server-CONF</a:t>
            </a:r>
            <a:r>
              <a:rPr lang="zh-CN" altLang="en-US" b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zh-CN" altLang="en-US" b="1" dirty="0">
                <a:latin typeface="STSong" charset="-122"/>
                <a:ea typeface="STSong" charset="-122"/>
                <a:cs typeface="STSong" charset="-122"/>
              </a:rPr>
              <a:t>配置加载流程（</a:t>
            </a:r>
            <a:r>
              <a:rPr lang="en-US" altLang="zh-CN" b="1" dirty="0">
                <a:latin typeface="STSong" charset="-122"/>
                <a:ea typeface="STSong" charset="-122"/>
                <a:cs typeface="STSong" charset="-122"/>
              </a:rPr>
              <a:t>API</a:t>
            </a:r>
            <a:r>
              <a:rPr lang="zh-CN" altLang="en-US" b="1" dirty="0">
                <a:latin typeface="STSong" charset="-122"/>
                <a:ea typeface="STSong" charset="-122"/>
                <a:cs typeface="STSong" charset="-122"/>
              </a:rPr>
              <a:t>方式</a:t>
            </a:r>
            <a:r>
              <a:rPr lang="zh-CN" altLang="en-US" b="1" dirty="0" smtClean="0">
                <a:latin typeface="STSong" charset="-122"/>
                <a:ea typeface="STSong" charset="-122"/>
                <a:cs typeface="STSong" charset="-122"/>
              </a:rPr>
              <a:t>）</a:t>
            </a:r>
            <a:r>
              <a:rPr lang="nb-NO" altLang="zh-CN" b="1" dirty="0">
                <a:latin typeface="STSong" charset="-122"/>
                <a:ea typeface="STSong" charset="-122"/>
                <a:cs typeface="STSong" charset="-122"/>
              </a:rPr>
              <a:t> v1.0</a:t>
            </a:r>
            <a:endParaRPr lang="zh-CN" altLang="en-US" b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04879" y="373182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ZK</a:t>
            </a:r>
            <a:r>
              <a:rPr lang="zh-CN" altLang="en-US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查询成功</a:t>
            </a:r>
          </a:p>
        </p:txBody>
      </p:sp>
      <p:sp>
        <p:nvSpPr>
          <p:cNvPr id="3" name="矩形 2"/>
          <p:cNvSpPr/>
          <p:nvPr/>
        </p:nvSpPr>
        <p:spPr>
          <a:xfrm>
            <a:off x="2711450" y="4107432"/>
            <a:ext cx="874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缓存命中</a:t>
            </a:r>
          </a:p>
          <a:p>
            <a:pPr lvl="0"/>
            <a:r>
              <a:rPr lang="zh-CN" altLang="en-US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返回配置</a:t>
            </a:r>
          </a:p>
        </p:txBody>
      </p:sp>
      <p:sp>
        <p:nvSpPr>
          <p:cNvPr id="4" name="矩形 3"/>
          <p:cNvSpPr/>
          <p:nvPr/>
        </p:nvSpPr>
        <p:spPr>
          <a:xfrm>
            <a:off x="2711450" y="2315266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缓存未命中</a:t>
            </a:r>
          </a:p>
        </p:txBody>
      </p:sp>
      <p:sp>
        <p:nvSpPr>
          <p:cNvPr id="21" name="矩形 20"/>
          <p:cNvSpPr/>
          <p:nvPr/>
        </p:nvSpPr>
        <p:spPr>
          <a:xfrm>
            <a:off x="8924924" y="4107431"/>
            <a:ext cx="1819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ZK</a:t>
            </a:r>
            <a:r>
              <a:rPr lang="zh-CN" altLang="en-US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查询失败</a:t>
            </a:r>
          </a:p>
          <a:p>
            <a:pPr lvl="0"/>
            <a:r>
              <a:rPr lang="zh-CN" altLang="en-US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返回设置的默认配置</a:t>
            </a:r>
          </a:p>
        </p:txBody>
      </p:sp>
    </p:spTree>
    <p:extLst>
      <p:ext uri="{BB962C8B-B14F-4D97-AF65-F5344CB8AC3E}">
        <p14:creationId xmlns:p14="http://schemas.microsoft.com/office/powerpoint/2010/main" val="121035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185274" y="6113966"/>
            <a:ext cx="3708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Server-CONF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架</a:t>
            </a:r>
            <a:r>
              <a:rPr lang="zh-CN" altLang="en-US" sz="24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构图 </a:t>
            </a:r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v1.5</a:t>
            </a:r>
            <a:endParaRPr lang="en-US" altLang="zh-CN" sz="24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4756778" y="4889353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zk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733294" y="3432838"/>
            <a:ext cx="1517802" cy="520470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admin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07808" y="4654069"/>
            <a:ext cx="6174226" cy="95855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磁盘 8"/>
          <p:cNvSpPr/>
          <p:nvPr/>
        </p:nvSpPr>
        <p:spPr>
          <a:xfrm>
            <a:off x="1733294" y="4358992"/>
            <a:ext cx="1517802" cy="77435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可选流程 47"/>
          <p:cNvSpPr/>
          <p:nvPr/>
        </p:nvSpPr>
        <p:spPr>
          <a:xfrm>
            <a:off x="8799637" y="3437649"/>
            <a:ext cx="1521046" cy="520470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agent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4572087" y="2917179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可选流程 55"/>
          <p:cNvSpPr/>
          <p:nvPr/>
        </p:nvSpPr>
        <p:spPr>
          <a:xfrm>
            <a:off x="1733294" y="2173054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browser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498734" y="3108988"/>
            <a:ext cx="1923288" cy="250363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 flipH="1" flipV="1">
            <a:off x="3573163" y="5170168"/>
            <a:ext cx="606819" cy="7922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307807" y="1974766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可选流程 81"/>
          <p:cNvSpPr/>
          <p:nvPr/>
        </p:nvSpPr>
        <p:spPr>
          <a:xfrm>
            <a:off x="4545741" y="2173054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(java)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可选流程 85"/>
          <p:cNvSpPr/>
          <p:nvPr/>
        </p:nvSpPr>
        <p:spPr>
          <a:xfrm>
            <a:off x="8799637" y="2171129"/>
            <a:ext cx="1521046" cy="520470"/>
          </a:xfrm>
          <a:prstGeom prst="flowChartAlternateProcess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(other)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可选流程 88"/>
          <p:cNvSpPr/>
          <p:nvPr/>
        </p:nvSpPr>
        <p:spPr>
          <a:xfrm>
            <a:off x="6683337" y="4909933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zk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1" name="直线箭头连接符 100"/>
          <p:cNvCxnSpPr/>
          <p:nvPr/>
        </p:nvCxnSpPr>
        <p:spPr>
          <a:xfrm flipH="1">
            <a:off x="5318742" y="3689747"/>
            <a:ext cx="2180" cy="958552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/>
          <p:nvPr/>
        </p:nvCxnSpPr>
        <p:spPr>
          <a:xfrm flipH="1">
            <a:off x="9560160" y="3993657"/>
            <a:ext cx="8061" cy="622948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/>
          <p:nvPr/>
        </p:nvCxnSpPr>
        <p:spPr>
          <a:xfrm flipH="1">
            <a:off x="9534714" y="2748272"/>
            <a:ext cx="8061" cy="622948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3494017" y="4704687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write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318059" y="398966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watch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595640" y="402454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watch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9571119" y="290726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long-polling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6" name="可选流程 115"/>
          <p:cNvSpPr/>
          <p:nvPr/>
        </p:nvSpPr>
        <p:spPr>
          <a:xfrm>
            <a:off x="8653353" y="4923860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zk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可选流程 120"/>
          <p:cNvSpPr/>
          <p:nvPr/>
        </p:nvSpPr>
        <p:spPr>
          <a:xfrm>
            <a:off x="6749132" y="2924765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484852" y="1982352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3" name="可选流程 122"/>
          <p:cNvSpPr/>
          <p:nvPr/>
        </p:nvSpPr>
        <p:spPr>
          <a:xfrm>
            <a:off x="6722786" y="2180640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(java)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4" name="直线箭头连接符 123"/>
          <p:cNvCxnSpPr/>
          <p:nvPr/>
        </p:nvCxnSpPr>
        <p:spPr>
          <a:xfrm flipH="1">
            <a:off x="7495787" y="3697333"/>
            <a:ext cx="2180" cy="958552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7495104" y="399724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watch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9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831816" y="6113966"/>
            <a:ext cx="44156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Server-CONF 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客户端设计 </a:t>
            </a:r>
            <a:r>
              <a:rPr lang="en-US" altLang="zh-CN" sz="24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v1.5</a:t>
            </a:r>
          </a:p>
          <a:p>
            <a:pPr algn="ctr"/>
            <a:endParaRPr lang="en-US" altLang="zh-CN" sz="24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68090" y="2344953"/>
            <a:ext cx="4225089" cy="314144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可选流程 32"/>
          <p:cNvSpPr/>
          <p:nvPr/>
        </p:nvSpPr>
        <p:spPr>
          <a:xfrm>
            <a:off x="5588849" y="2597271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可选流程 33"/>
          <p:cNvSpPr/>
          <p:nvPr/>
        </p:nvSpPr>
        <p:spPr>
          <a:xfrm>
            <a:off x="2372696" y="4779672"/>
            <a:ext cx="1515819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conf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可选流程 34"/>
          <p:cNvSpPr/>
          <p:nvPr/>
        </p:nvSpPr>
        <p:spPr>
          <a:xfrm>
            <a:off x="2372695" y="2635640"/>
            <a:ext cx="1515819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4013483" y="2895875"/>
            <a:ext cx="1072367" cy="705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 flipV="1">
            <a:off x="4053682" y="5039907"/>
            <a:ext cx="1052234" cy="387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可选流程 44"/>
          <p:cNvSpPr/>
          <p:nvPr/>
        </p:nvSpPr>
        <p:spPr>
          <a:xfrm>
            <a:off x="5585606" y="3655048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Ehcache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6" name="可选流程 45"/>
          <p:cNvSpPr/>
          <p:nvPr/>
        </p:nvSpPr>
        <p:spPr>
          <a:xfrm>
            <a:off x="5585606" y="4712826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zk-client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919941" y="447434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push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55922" y="234495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oad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7851924" y="3655048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Mirror-File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6320588" y="3181928"/>
            <a:ext cx="0" cy="44103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6346129" y="4223644"/>
            <a:ext cx="0" cy="44103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7202906" y="3915283"/>
            <a:ext cx="517358" cy="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143298" y="33998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sync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690334" y="5824437"/>
            <a:ext cx="3708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Server-CONF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架</a:t>
            </a:r>
            <a:r>
              <a:rPr lang="zh-CN" altLang="en-US" sz="24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构图 </a:t>
            </a:r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v1.6</a:t>
            </a:r>
            <a:endParaRPr lang="en-US" altLang="zh-CN" sz="24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084256" y="4512235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73336" y="3111996"/>
            <a:ext cx="1517802" cy="520470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admin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47850" y="4333227"/>
            <a:ext cx="4036588" cy="95855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磁盘 8"/>
          <p:cNvSpPr/>
          <p:nvPr/>
        </p:nvSpPr>
        <p:spPr>
          <a:xfrm>
            <a:off x="3273336" y="4038150"/>
            <a:ext cx="1517802" cy="77435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可选流程 47"/>
          <p:cNvSpPr/>
          <p:nvPr/>
        </p:nvSpPr>
        <p:spPr>
          <a:xfrm>
            <a:off x="8154358" y="2619666"/>
            <a:ext cx="1515818" cy="515659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6084256" y="2583672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可选流程 55"/>
          <p:cNvSpPr/>
          <p:nvPr/>
        </p:nvSpPr>
        <p:spPr>
          <a:xfrm>
            <a:off x="3273336" y="1884864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browser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38776" y="2788146"/>
            <a:ext cx="1923288" cy="250363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5121643" y="4852960"/>
            <a:ext cx="685629" cy="4610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847849" y="1653924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可选流程 81"/>
          <p:cNvSpPr/>
          <p:nvPr/>
        </p:nvSpPr>
        <p:spPr>
          <a:xfrm>
            <a:off x="6085783" y="1852212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(java)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可选流程 85"/>
          <p:cNvSpPr/>
          <p:nvPr/>
        </p:nvSpPr>
        <p:spPr>
          <a:xfrm>
            <a:off x="8154358" y="1884864"/>
            <a:ext cx="1521046" cy="520470"/>
          </a:xfrm>
          <a:prstGeom prst="flowChartAlternateProcess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(other)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可选流程 88"/>
          <p:cNvSpPr/>
          <p:nvPr/>
        </p:nvSpPr>
        <p:spPr>
          <a:xfrm>
            <a:off x="8154358" y="4508674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4" name="直线箭头连接符 103"/>
          <p:cNvCxnSpPr/>
          <p:nvPr/>
        </p:nvCxnSpPr>
        <p:spPr>
          <a:xfrm flipH="1">
            <a:off x="6305135" y="3555999"/>
            <a:ext cx="1518" cy="60828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5034059" y="4383845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write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636313" y="362604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long-polling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94902" y="361593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long-polling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45326" y="1688155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8533175" y="3525612"/>
            <a:ext cx="1518" cy="60828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9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112772" y="6005258"/>
            <a:ext cx="4415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Server-CONF 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客户端设计 </a:t>
            </a:r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v1.6</a:t>
            </a:r>
            <a:endParaRPr lang="en-US" altLang="zh-CN" sz="24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68090" y="2344953"/>
            <a:ext cx="4225089" cy="314144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可选流程 32"/>
          <p:cNvSpPr/>
          <p:nvPr/>
        </p:nvSpPr>
        <p:spPr>
          <a:xfrm>
            <a:off x="5588849" y="2597271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可选流程 33"/>
          <p:cNvSpPr/>
          <p:nvPr/>
        </p:nvSpPr>
        <p:spPr>
          <a:xfrm>
            <a:off x="2372696" y="4779672"/>
            <a:ext cx="1515819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conf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可选流程 34"/>
          <p:cNvSpPr/>
          <p:nvPr/>
        </p:nvSpPr>
        <p:spPr>
          <a:xfrm>
            <a:off x="2372695" y="2635640"/>
            <a:ext cx="1515819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4013483" y="2895875"/>
            <a:ext cx="1072367" cy="705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 flipV="1">
            <a:off x="4053682" y="5039907"/>
            <a:ext cx="1052234" cy="387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可选流程 44"/>
          <p:cNvSpPr/>
          <p:nvPr/>
        </p:nvSpPr>
        <p:spPr>
          <a:xfrm>
            <a:off x="5585606" y="3655048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LocalCache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6" name="可选流程 45"/>
          <p:cNvSpPr/>
          <p:nvPr/>
        </p:nvSpPr>
        <p:spPr>
          <a:xfrm>
            <a:off x="5585606" y="4737790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66907" y="4553124"/>
            <a:ext cx="128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write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55922" y="234495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oad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7851924" y="3655048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Mirror-File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6320588" y="3181928"/>
            <a:ext cx="0" cy="44103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7202906" y="3915283"/>
            <a:ext cx="517358" cy="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143298" y="33998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sync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6320588" y="4200482"/>
            <a:ext cx="0" cy="537308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359647" y="428918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long-polling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5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203</Words>
  <Application>Microsoft Office PowerPoint</Application>
  <PresentationFormat>宽屏</PresentationFormat>
  <Paragraphs>108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STSong</vt:lpstr>
      <vt:lpstr>宋体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jxie</cp:lastModifiedBy>
  <cp:revision>435</cp:revision>
  <dcterms:created xsi:type="dcterms:W3CDTF">2015-05-05T08:02:00Z</dcterms:created>
  <dcterms:modified xsi:type="dcterms:W3CDTF">2019-05-08T02:41:38Z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