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4"/>
  </p:notesMasterIdLst>
  <p:sldIdLst>
    <p:sldId id="256" r:id="rId2"/>
    <p:sldId id="257" r:id="rId3"/>
    <p:sldId id="261" r:id="rId4"/>
    <p:sldId id="259" r:id="rId5"/>
    <p:sldId id="258" r:id="rId6"/>
    <p:sldId id="298" r:id="rId7"/>
    <p:sldId id="301" r:id="rId8"/>
    <p:sldId id="262" r:id="rId9"/>
    <p:sldId id="299" r:id="rId10"/>
    <p:sldId id="300" r:id="rId11"/>
    <p:sldId id="302" r:id="rId12"/>
    <p:sldId id="303" r:id="rId13"/>
  </p:sldIdLst>
  <p:sldSz cx="9144000" cy="5143500" type="screen16x9"/>
  <p:notesSz cx="6858000" cy="9144000"/>
  <p:embeddedFontLst>
    <p:embeddedFont>
      <p:font typeface="Anaheim" panose="020B0604020202020204" charset="0"/>
      <p:regular r:id="rId15"/>
    </p:embeddedFont>
    <p:embeddedFont>
      <p:font typeface="Inter" panose="020B0604020202020204" charset="0"/>
      <p:regular r:id="rId16"/>
      <p:bold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Raleway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E783FD-BABD-4171-9B8C-34587DE1A2B9}">
  <a:tblStyle styleId="{92E783FD-BABD-4171-9B8C-34587DE1A2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32FA8B6-41A4-44E3-9FF9-D5E4A56CC66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5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25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965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386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284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78c191cc92_0_17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78c191cc92_0_17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2779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588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002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96950" y="1489325"/>
            <a:ext cx="6350100" cy="149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75" y="317837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16250" y="4703275"/>
            <a:ext cx="7511400" cy="238200"/>
            <a:chOff x="816250" y="4703275"/>
            <a:chExt cx="7511400" cy="238200"/>
          </a:xfrm>
        </p:grpSpPr>
        <p:sp>
          <p:nvSpPr>
            <p:cNvPr id="12" name="Google Shape;12;p2"/>
            <p:cNvSpPr/>
            <p:nvPr/>
          </p:nvSpPr>
          <p:spPr>
            <a:xfrm>
              <a:off x="816250" y="4703275"/>
              <a:ext cx="7511400" cy="238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5400000">
              <a:off x="8018000" y="4631300"/>
              <a:ext cx="237300" cy="381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>
              <a:hlinkClick r:id="" action="ppaction://hlinkshowjump?jump=nextslide"/>
            </p:cNvPr>
            <p:cNvSpPr/>
            <p:nvPr/>
          </p:nvSpPr>
          <p:spPr>
            <a:xfrm rot="5400000" flipH="1">
              <a:off x="995725" y="4767925"/>
              <a:ext cx="125700" cy="1089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16" name="Google Shape;16;p2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" name="Google Shape;17;p2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" name="Google Shape;18;p2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9" name="Google Shape;19;p2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" name="Google Shape;20;p2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1" name="Google Shape;21;p2"/>
          <p:cNvGrpSpPr/>
          <p:nvPr/>
        </p:nvGrpSpPr>
        <p:grpSpPr>
          <a:xfrm>
            <a:off x="8430775" y="2919400"/>
            <a:ext cx="282000" cy="1270550"/>
            <a:chOff x="4314650" y="3034025"/>
            <a:chExt cx="282000" cy="1270550"/>
          </a:xfrm>
        </p:grpSpPr>
        <p:sp>
          <p:nvSpPr>
            <p:cNvPr id="22" name="Google Shape;22;p2"/>
            <p:cNvSpPr/>
            <p:nvPr/>
          </p:nvSpPr>
          <p:spPr>
            <a:xfrm>
              <a:off x="4314650" y="3034025"/>
              <a:ext cx="282000" cy="479525"/>
            </a:xfrm>
            <a:custGeom>
              <a:avLst/>
              <a:gdLst/>
              <a:ahLst/>
              <a:cxnLst/>
              <a:rect l="l" t="t" r="r" b="b"/>
              <a:pathLst>
                <a:path w="11280" h="19181" extrusionOk="0">
                  <a:moveTo>
                    <a:pt x="0" y="1"/>
                  </a:moveTo>
                  <a:lnTo>
                    <a:pt x="0" y="11280"/>
                  </a:lnTo>
                  <a:lnTo>
                    <a:pt x="11280" y="19180"/>
                  </a:lnTo>
                  <a:lnTo>
                    <a:pt x="11280" y="79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14650" y="3376575"/>
              <a:ext cx="282000" cy="295025"/>
            </a:xfrm>
            <a:custGeom>
              <a:avLst/>
              <a:gdLst/>
              <a:ahLst/>
              <a:cxnLst/>
              <a:rect l="l" t="t" r="r" b="b"/>
              <a:pathLst>
                <a:path w="11280" h="11801" extrusionOk="0">
                  <a:moveTo>
                    <a:pt x="0" y="0"/>
                  </a:moveTo>
                  <a:lnTo>
                    <a:pt x="0" y="3901"/>
                  </a:lnTo>
                  <a:lnTo>
                    <a:pt x="11280" y="11801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314650" y="3534650"/>
              <a:ext cx="282000" cy="295375"/>
            </a:xfrm>
            <a:custGeom>
              <a:avLst/>
              <a:gdLst/>
              <a:ahLst/>
              <a:cxnLst/>
              <a:rect l="l" t="t" r="r" b="b"/>
              <a:pathLst>
                <a:path w="11280" h="11815" extrusionOk="0">
                  <a:moveTo>
                    <a:pt x="0" y="0"/>
                  </a:moveTo>
                  <a:lnTo>
                    <a:pt x="0" y="3915"/>
                  </a:lnTo>
                  <a:lnTo>
                    <a:pt x="11280" y="11815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314650" y="3693050"/>
              <a:ext cx="282000" cy="295050"/>
            </a:xfrm>
            <a:custGeom>
              <a:avLst/>
              <a:gdLst/>
              <a:ahLst/>
              <a:cxnLst/>
              <a:rect l="l" t="t" r="r" b="b"/>
              <a:pathLst>
                <a:path w="11280" h="11802" extrusionOk="0">
                  <a:moveTo>
                    <a:pt x="0" y="1"/>
                  </a:moveTo>
                  <a:lnTo>
                    <a:pt x="0" y="3902"/>
                  </a:lnTo>
                  <a:lnTo>
                    <a:pt x="11280" y="11801"/>
                  </a:lnTo>
                  <a:lnTo>
                    <a:pt x="11280" y="79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314650" y="3851125"/>
              <a:ext cx="282000" cy="295400"/>
            </a:xfrm>
            <a:custGeom>
              <a:avLst/>
              <a:gdLst/>
              <a:ahLst/>
              <a:cxnLst/>
              <a:rect l="l" t="t" r="r" b="b"/>
              <a:pathLst>
                <a:path w="11280" h="11816" extrusionOk="0">
                  <a:moveTo>
                    <a:pt x="0" y="1"/>
                  </a:moveTo>
                  <a:lnTo>
                    <a:pt x="0" y="3915"/>
                  </a:lnTo>
                  <a:lnTo>
                    <a:pt x="11280" y="11815"/>
                  </a:lnTo>
                  <a:lnTo>
                    <a:pt x="11280" y="79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314650" y="4009550"/>
              <a:ext cx="282000" cy="295025"/>
            </a:xfrm>
            <a:custGeom>
              <a:avLst/>
              <a:gdLst/>
              <a:ahLst/>
              <a:cxnLst/>
              <a:rect l="l" t="t" r="r" b="b"/>
              <a:pathLst>
                <a:path w="11280" h="11801" extrusionOk="0">
                  <a:moveTo>
                    <a:pt x="0" y="0"/>
                  </a:moveTo>
                  <a:lnTo>
                    <a:pt x="0" y="3901"/>
                  </a:lnTo>
                  <a:lnTo>
                    <a:pt x="11280" y="11801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-169025" y="-407950"/>
            <a:ext cx="9918798" cy="4970349"/>
            <a:chOff x="-169025" y="-407950"/>
            <a:chExt cx="9918798" cy="4970349"/>
          </a:xfrm>
        </p:grpSpPr>
        <p:pic>
          <p:nvPicPr>
            <p:cNvPr id="29" name="Google Shape;2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169025" y="2782275"/>
              <a:ext cx="1621173" cy="17801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" name="Google Shape;30;p2"/>
            <p:cNvGrpSpPr/>
            <p:nvPr/>
          </p:nvGrpSpPr>
          <p:grpSpPr>
            <a:xfrm>
              <a:off x="295663" y="3326450"/>
              <a:ext cx="691775" cy="691775"/>
              <a:chOff x="1323700" y="2294750"/>
              <a:chExt cx="691775" cy="69177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375450" y="2304250"/>
                <a:ext cx="630525" cy="630525"/>
              </a:xfrm>
              <a:custGeom>
                <a:avLst/>
                <a:gdLst/>
                <a:ahLst/>
                <a:cxnLst/>
                <a:rect l="l" t="t" r="r" b="b"/>
                <a:pathLst>
                  <a:path w="25221" h="25221" extrusionOk="0">
                    <a:moveTo>
                      <a:pt x="4056" y="1"/>
                    </a:moveTo>
                    <a:lnTo>
                      <a:pt x="0" y="4056"/>
                    </a:lnTo>
                    <a:lnTo>
                      <a:pt x="8548" y="12618"/>
                    </a:lnTo>
                    <a:lnTo>
                      <a:pt x="0" y="21165"/>
                    </a:lnTo>
                    <a:lnTo>
                      <a:pt x="4056" y="25221"/>
                    </a:lnTo>
                    <a:lnTo>
                      <a:pt x="12603" y="16673"/>
                    </a:lnTo>
                    <a:lnTo>
                      <a:pt x="21165" y="25221"/>
                    </a:lnTo>
                    <a:lnTo>
                      <a:pt x="25220" y="21165"/>
                    </a:lnTo>
                    <a:lnTo>
                      <a:pt x="16673" y="12618"/>
                    </a:lnTo>
                    <a:lnTo>
                      <a:pt x="25220" y="4056"/>
                    </a:lnTo>
                    <a:lnTo>
                      <a:pt x="21165" y="1"/>
                    </a:lnTo>
                    <a:lnTo>
                      <a:pt x="12603" y="8548"/>
                    </a:lnTo>
                    <a:lnTo>
                      <a:pt x="40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365925" y="2294750"/>
                <a:ext cx="649550" cy="649550"/>
              </a:xfrm>
              <a:custGeom>
                <a:avLst/>
                <a:gdLst/>
                <a:ahLst/>
                <a:cxnLst/>
                <a:rect l="l" t="t" r="r" b="b"/>
                <a:pathLst>
                  <a:path w="25982" h="25982" extrusionOk="0">
                    <a:moveTo>
                      <a:pt x="21546" y="747"/>
                    </a:moveTo>
                    <a:lnTo>
                      <a:pt x="25249" y="4436"/>
                    </a:lnTo>
                    <a:lnTo>
                      <a:pt x="16688" y="12984"/>
                    </a:lnTo>
                    <a:lnTo>
                      <a:pt x="25249" y="21531"/>
                    </a:lnTo>
                    <a:lnTo>
                      <a:pt x="21546" y="25235"/>
                    </a:lnTo>
                    <a:lnTo>
                      <a:pt x="12984" y="16673"/>
                    </a:lnTo>
                    <a:lnTo>
                      <a:pt x="4451" y="25235"/>
                    </a:lnTo>
                    <a:lnTo>
                      <a:pt x="747" y="21545"/>
                    </a:lnTo>
                    <a:lnTo>
                      <a:pt x="9295" y="12998"/>
                    </a:lnTo>
                    <a:lnTo>
                      <a:pt x="747" y="4436"/>
                    </a:lnTo>
                    <a:lnTo>
                      <a:pt x="4437" y="747"/>
                    </a:lnTo>
                    <a:lnTo>
                      <a:pt x="12984" y="9308"/>
                    </a:lnTo>
                    <a:lnTo>
                      <a:pt x="21546" y="747"/>
                    </a:lnTo>
                    <a:close/>
                    <a:moveTo>
                      <a:pt x="4437" y="0"/>
                    </a:moveTo>
                    <a:lnTo>
                      <a:pt x="1" y="4436"/>
                    </a:lnTo>
                    <a:lnTo>
                      <a:pt x="8562" y="12998"/>
                    </a:lnTo>
                    <a:lnTo>
                      <a:pt x="1" y="21545"/>
                    </a:lnTo>
                    <a:lnTo>
                      <a:pt x="4437" y="25981"/>
                    </a:lnTo>
                    <a:lnTo>
                      <a:pt x="12984" y="17419"/>
                    </a:lnTo>
                    <a:lnTo>
                      <a:pt x="21546" y="25981"/>
                    </a:lnTo>
                    <a:lnTo>
                      <a:pt x="25982" y="21545"/>
                    </a:lnTo>
                    <a:lnTo>
                      <a:pt x="17434" y="12998"/>
                    </a:lnTo>
                    <a:lnTo>
                      <a:pt x="25982" y="4436"/>
                    </a:lnTo>
                    <a:lnTo>
                      <a:pt x="21546" y="0"/>
                    </a:lnTo>
                    <a:lnTo>
                      <a:pt x="12984" y="8562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333200" y="2346500"/>
                <a:ext cx="630525" cy="630525"/>
              </a:xfrm>
              <a:custGeom>
                <a:avLst/>
                <a:gdLst/>
                <a:ahLst/>
                <a:cxnLst/>
                <a:rect l="l" t="t" r="r" b="b"/>
                <a:pathLst>
                  <a:path w="25221" h="25221" extrusionOk="0">
                    <a:moveTo>
                      <a:pt x="4056" y="0"/>
                    </a:moveTo>
                    <a:lnTo>
                      <a:pt x="0" y="4056"/>
                    </a:lnTo>
                    <a:lnTo>
                      <a:pt x="8548" y="12618"/>
                    </a:lnTo>
                    <a:lnTo>
                      <a:pt x="0" y="21165"/>
                    </a:lnTo>
                    <a:lnTo>
                      <a:pt x="4056" y="25221"/>
                    </a:lnTo>
                    <a:lnTo>
                      <a:pt x="12603" y="16673"/>
                    </a:lnTo>
                    <a:lnTo>
                      <a:pt x="21165" y="25221"/>
                    </a:lnTo>
                    <a:lnTo>
                      <a:pt x="25221" y="21165"/>
                    </a:lnTo>
                    <a:lnTo>
                      <a:pt x="16673" y="12618"/>
                    </a:lnTo>
                    <a:lnTo>
                      <a:pt x="25221" y="4056"/>
                    </a:lnTo>
                    <a:lnTo>
                      <a:pt x="21165" y="0"/>
                    </a:lnTo>
                    <a:lnTo>
                      <a:pt x="12603" y="8548"/>
                    </a:lnTo>
                    <a:lnTo>
                      <a:pt x="40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323700" y="2337350"/>
                <a:ext cx="649525" cy="649175"/>
              </a:xfrm>
              <a:custGeom>
                <a:avLst/>
                <a:gdLst/>
                <a:ahLst/>
                <a:cxnLst/>
                <a:rect l="l" t="t" r="r" b="b"/>
                <a:pathLst>
                  <a:path w="25981" h="25967" extrusionOk="0">
                    <a:moveTo>
                      <a:pt x="21531" y="733"/>
                    </a:moveTo>
                    <a:lnTo>
                      <a:pt x="25220" y="4422"/>
                    </a:lnTo>
                    <a:lnTo>
                      <a:pt x="16673" y="12984"/>
                    </a:lnTo>
                    <a:lnTo>
                      <a:pt x="25234" y="21531"/>
                    </a:lnTo>
                    <a:lnTo>
                      <a:pt x="21545" y="25221"/>
                    </a:lnTo>
                    <a:lnTo>
                      <a:pt x="12983" y="16673"/>
                    </a:lnTo>
                    <a:lnTo>
                      <a:pt x="4450" y="25221"/>
                    </a:lnTo>
                    <a:lnTo>
                      <a:pt x="746" y="21531"/>
                    </a:lnTo>
                    <a:lnTo>
                      <a:pt x="9294" y="12984"/>
                    </a:lnTo>
                    <a:lnTo>
                      <a:pt x="732" y="4422"/>
                    </a:lnTo>
                    <a:lnTo>
                      <a:pt x="4436" y="747"/>
                    </a:lnTo>
                    <a:lnTo>
                      <a:pt x="12983" y="9294"/>
                    </a:lnTo>
                    <a:lnTo>
                      <a:pt x="21531" y="733"/>
                    </a:lnTo>
                    <a:close/>
                    <a:moveTo>
                      <a:pt x="4436" y="0"/>
                    </a:moveTo>
                    <a:lnTo>
                      <a:pt x="0" y="4422"/>
                    </a:lnTo>
                    <a:lnTo>
                      <a:pt x="8548" y="12984"/>
                    </a:lnTo>
                    <a:lnTo>
                      <a:pt x="0" y="21531"/>
                    </a:lnTo>
                    <a:lnTo>
                      <a:pt x="4436" y="25967"/>
                    </a:lnTo>
                    <a:lnTo>
                      <a:pt x="12983" y="17419"/>
                    </a:lnTo>
                    <a:lnTo>
                      <a:pt x="21545" y="25967"/>
                    </a:lnTo>
                    <a:lnTo>
                      <a:pt x="25981" y="21531"/>
                    </a:lnTo>
                    <a:lnTo>
                      <a:pt x="17433" y="12984"/>
                    </a:lnTo>
                    <a:lnTo>
                      <a:pt x="25967" y="4422"/>
                    </a:lnTo>
                    <a:lnTo>
                      <a:pt x="21545" y="0"/>
                    </a:lnTo>
                    <a:lnTo>
                      <a:pt x="12983" y="8548"/>
                    </a:lnTo>
                    <a:lnTo>
                      <a:pt x="44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5" name="Google Shape;35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47050" y="-407950"/>
              <a:ext cx="2002724" cy="18237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" name="Google Shape;36;p2"/>
          <p:cNvSpPr/>
          <p:nvPr/>
        </p:nvSpPr>
        <p:spPr>
          <a:xfrm>
            <a:off x="610200" y="499775"/>
            <a:ext cx="299426" cy="299426"/>
          </a:xfrm>
          <a:custGeom>
            <a:avLst/>
            <a:gdLst/>
            <a:ahLst/>
            <a:cxnLst/>
            <a:rect l="l" t="t" r="r" b="b"/>
            <a:pathLst>
              <a:path w="17927" h="17927" extrusionOk="0">
                <a:moveTo>
                  <a:pt x="1" y="0"/>
                </a:moveTo>
                <a:lnTo>
                  <a:pt x="1" y="5985"/>
                </a:lnTo>
                <a:lnTo>
                  <a:pt x="1" y="17926"/>
                </a:lnTo>
                <a:lnTo>
                  <a:pt x="5986" y="17926"/>
                </a:lnTo>
                <a:lnTo>
                  <a:pt x="5986" y="5985"/>
                </a:lnTo>
                <a:lnTo>
                  <a:pt x="17927" y="5985"/>
                </a:lnTo>
                <a:lnTo>
                  <a:pt x="1792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subTitle" idx="1"/>
          </p:nvPr>
        </p:nvSpPr>
        <p:spPr>
          <a:xfrm>
            <a:off x="1014538" y="2685650"/>
            <a:ext cx="22059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7"/>
          <p:cNvSpPr txBox="1">
            <a:spLocks noGrp="1"/>
          </p:cNvSpPr>
          <p:nvPr>
            <p:ph type="subTitle" idx="2"/>
          </p:nvPr>
        </p:nvSpPr>
        <p:spPr>
          <a:xfrm>
            <a:off x="3468983" y="2685650"/>
            <a:ext cx="22059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7"/>
          <p:cNvSpPr txBox="1">
            <a:spLocks noGrp="1"/>
          </p:cNvSpPr>
          <p:nvPr>
            <p:ph type="subTitle" idx="3"/>
          </p:nvPr>
        </p:nvSpPr>
        <p:spPr>
          <a:xfrm>
            <a:off x="5923397" y="2685650"/>
            <a:ext cx="22059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7"/>
          <p:cNvSpPr txBox="1">
            <a:spLocks noGrp="1"/>
          </p:cNvSpPr>
          <p:nvPr>
            <p:ph type="subTitle" idx="4"/>
          </p:nvPr>
        </p:nvSpPr>
        <p:spPr>
          <a:xfrm>
            <a:off x="1205788" y="2016375"/>
            <a:ext cx="1823400" cy="7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6" name="Google Shape;306;p17"/>
          <p:cNvSpPr txBox="1">
            <a:spLocks noGrp="1"/>
          </p:cNvSpPr>
          <p:nvPr>
            <p:ph type="subTitle" idx="5"/>
          </p:nvPr>
        </p:nvSpPr>
        <p:spPr>
          <a:xfrm>
            <a:off x="3660233" y="2016375"/>
            <a:ext cx="1823400" cy="7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7" name="Google Shape;307;p17"/>
          <p:cNvSpPr txBox="1">
            <a:spLocks noGrp="1"/>
          </p:cNvSpPr>
          <p:nvPr>
            <p:ph type="subTitle" idx="6"/>
          </p:nvPr>
        </p:nvSpPr>
        <p:spPr>
          <a:xfrm>
            <a:off x="6114647" y="2016375"/>
            <a:ext cx="1823400" cy="7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308" name="Google Shape;308;p17"/>
          <p:cNvGrpSpPr/>
          <p:nvPr/>
        </p:nvGrpSpPr>
        <p:grpSpPr>
          <a:xfrm>
            <a:off x="816250" y="4703275"/>
            <a:ext cx="7511400" cy="238200"/>
            <a:chOff x="816250" y="4703275"/>
            <a:chExt cx="7511400" cy="238200"/>
          </a:xfrm>
        </p:grpSpPr>
        <p:grpSp>
          <p:nvGrpSpPr>
            <p:cNvPr id="309" name="Google Shape;309;p17"/>
            <p:cNvGrpSpPr/>
            <p:nvPr/>
          </p:nvGrpSpPr>
          <p:grpSpPr>
            <a:xfrm>
              <a:off x="816250" y="4703275"/>
              <a:ext cx="7511400" cy="238200"/>
              <a:chOff x="816250" y="4630450"/>
              <a:chExt cx="7511400" cy="238200"/>
            </a:xfrm>
          </p:grpSpPr>
          <p:sp>
            <p:nvSpPr>
              <p:cNvPr id="310" name="Google Shape;310;p17"/>
              <p:cNvSpPr/>
              <p:nvPr/>
            </p:nvSpPr>
            <p:spPr>
              <a:xfrm>
                <a:off x="816250" y="4630450"/>
                <a:ext cx="7511400" cy="238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7"/>
              <p:cNvSpPr/>
              <p:nvPr/>
            </p:nvSpPr>
            <p:spPr>
              <a:xfrm rot="5400000">
                <a:off x="8018000" y="4558475"/>
                <a:ext cx="237300" cy="381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7">
                <a:hlinkClick r:id="" action="ppaction://hlinkshowjump?jump=previousslide"/>
              </p:cNvPr>
              <p:cNvSpPr/>
              <p:nvPr/>
            </p:nvSpPr>
            <p:spPr>
              <a:xfrm rot="-5400000">
                <a:off x="892550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7">
                <a:hlinkClick r:id="" action="ppaction://hlinkshowjump?jump=nextslide"/>
              </p:cNvPr>
              <p:cNvSpPr/>
              <p:nvPr/>
            </p:nvSpPr>
            <p:spPr>
              <a:xfrm rot="5400000" flipH="1">
                <a:off x="1084525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17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315" name="Google Shape;315;p17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16" name="Google Shape;316;p17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17" name="Google Shape;317;p17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18" name="Google Shape;318;p17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19" name="Google Shape;319;p17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320" name="Google Shape;320;p17"/>
          <p:cNvGrpSpPr/>
          <p:nvPr/>
        </p:nvGrpSpPr>
        <p:grpSpPr>
          <a:xfrm>
            <a:off x="133994" y="1474225"/>
            <a:ext cx="8777381" cy="2335122"/>
            <a:chOff x="133994" y="1474225"/>
            <a:chExt cx="8777381" cy="2335122"/>
          </a:xfrm>
        </p:grpSpPr>
        <p:grpSp>
          <p:nvGrpSpPr>
            <p:cNvPr id="321" name="Google Shape;321;p17"/>
            <p:cNvGrpSpPr/>
            <p:nvPr/>
          </p:nvGrpSpPr>
          <p:grpSpPr>
            <a:xfrm>
              <a:off x="133994" y="3230262"/>
              <a:ext cx="579085" cy="579085"/>
              <a:chOff x="1323700" y="2294750"/>
              <a:chExt cx="691775" cy="691775"/>
            </a:xfrm>
          </p:grpSpPr>
          <p:sp>
            <p:nvSpPr>
              <p:cNvPr id="322" name="Google Shape;322;p17"/>
              <p:cNvSpPr/>
              <p:nvPr/>
            </p:nvSpPr>
            <p:spPr>
              <a:xfrm>
                <a:off x="1375450" y="2304250"/>
                <a:ext cx="630525" cy="630525"/>
              </a:xfrm>
              <a:custGeom>
                <a:avLst/>
                <a:gdLst/>
                <a:ahLst/>
                <a:cxnLst/>
                <a:rect l="l" t="t" r="r" b="b"/>
                <a:pathLst>
                  <a:path w="25221" h="25221" extrusionOk="0">
                    <a:moveTo>
                      <a:pt x="4056" y="1"/>
                    </a:moveTo>
                    <a:lnTo>
                      <a:pt x="0" y="4056"/>
                    </a:lnTo>
                    <a:lnTo>
                      <a:pt x="8548" y="12618"/>
                    </a:lnTo>
                    <a:lnTo>
                      <a:pt x="0" y="21165"/>
                    </a:lnTo>
                    <a:lnTo>
                      <a:pt x="4056" y="25221"/>
                    </a:lnTo>
                    <a:lnTo>
                      <a:pt x="12603" y="16673"/>
                    </a:lnTo>
                    <a:lnTo>
                      <a:pt x="21165" y="25221"/>
                    </a:lnTo>
                    <a:lnTo>
                      <a:pt x="25220" y="21165"/>
                    </a:lnTo>
                    <a:lnTo>
                      <a:pt x="16673" y="12618"/>
                    </a:lnTo>
                    <a:lnTo>
                      <a:pt x="25220" y="4056"/>
                    </a:lnTo>
                    <a:lnTo>
                      <a:pt x="21165" y="1"/>
                    </a:lnTo>
                    <a:lnTo>
                      <a:pt x="12603" y="8548"/>
                    </a:lnTo>
                    <a:lnTo>
                      <a:pt x="40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7"/>
              <p:cNvSpPr/>
              <p:nvPr/>
            </p:nvSpPr>
            <p:spPr>
              <a:xfrm>
                <a:off x="1365925" y="2294750"/>
                <a:ext cx="649550" cy="649550"/>
              </a:xfrm>
              <a:custGeom>
                <a:avLst/>
                <a:gdLst/>
                <a:ahLst/>
                <a:cxnLst/>
                <a:rect l="l" t="t" r="r" b="b"/>
                <a:pathLst>
                  <a:path w="25982" h="25982" extrusionOk="0">
                    <a:moveTo>
                      <a:pt x="21546" y="747"/>
                    </a:moveTo>
                    <a:lnTo>
                      <a:pt x="25249" y="4436"/>
                    </a:lnTo>
                    <a:lnTo>
                      <a:pt x="16688" y="12984"/>
                    </a:lnTo>
                    <a:lnTo>
                      <a:pt x="25249" y="21531"/>
                    </a:lnTo>
                    <a:lnTo>
                      <a:pt x="21546" y="25235"/>
                    </a:lnTo>
                    <a:lnTo>
                      <a:pt x="12984" y="16673"/>
                    </a:lnTo>
                    <a:lnTo>
                      <a:pt x="4451" y="25235"/>
                    </a:lnTo>
                    <a:lnTo>
                      <a:pt x="747" y="21545"/>
                    </a:lnTo>
                    <a:lnTo>
                      <a:pt x="9295" y="12998"/>
                    </a:lnTo>
                    <a:lnTo>
                      <a:pt x="747" y="4436"/>
                    </a:lnTo>
                    <a:lnTo>
                      <a:pt x="4437" y="747"/>
                    </a:lnTo>
                    <a:lnTo>
                      <a:pt x="12984" y="9308"/>
                    </a:lnTo>
                    <a:lnTo>
                      <a:pt x="21546" y="747"/>
                    </a:lnTo>
                    <a:close/>
                    <a:moveTo>
                      <a:pt x="4437" y="0"/>
                    </a:moveTo>
                    <a:lnTo>
                      <a:pt x="1" y="4436"/>
                    </a:lnTo>
                    <a:lnTo>
                      <a:pt x="8562" y="12998"/>
                    </a:lnTo>
                    <a:lnTo>
                      <a:pt x="1" y="21545"/>
                    </a:lnTo>
                    <a:lnTo>
                      <a:pt x="4437" y="25981"/>
                    </a:lnTo>
                    <a:lnTo>
                      <a:pt x="12984" y="17419"/>
                    </a:lnTo>
                    <a:lnTo>
                      <a:pt x="21546" y="25981"/>
                    </a:lnTo>
                    <a:lnTo>
                      <a:pt x="25982" y="21545"/>
                    </a:lnTo>
                    <a:lnTo>
                      <a:pt x="17434" y="12998"/>
                    </a:lnTo>
                    <a:lnTo>
                      <a:pt x="25982" y="4436"/>
                    </a:lnTo>
                    <a:lnTo>
                      <a:pt x="21546" y="0"/>
                    </a:lnTo>
                    <a:lnTo>
                      <a:pt x="12984" y="8562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7"/>
              <p:cNvSpPr/>
              <p:nvPr/>
            </p:nvSpPr>
            <p:spPr>
              <a:xfrm>
                <a:off x="1333200" y="2346500"/>
                <a:ext cx="630525" cy="630525"/>
              </a:xfrm>
              <a:custGeom>
                <a:avLst/>
                <a:gdLst/>
                <a:ahLst/>
                <a:cxnLst/>
                <a:rect l="l" t="t" r="r" b="b"/>
                <a:pathLst>
                  <a:path w="25221" h="25221" extrusionOk="0">
                    <a:moveTo>
                      <a:pt x="4056" y="0"/>
                    </a:moveTo>
                    <a:lnTo>
                      <a:pt x="0" y="4056"/>
                    </a:lnTo>
                    <a:lnTo>
                      <a:pt x="8548" y="12618"/>
                    </a:lnTo>
                    <a:lnTo>
                      <a:pt x="0" y="21165"/>
                    </a:lnTo>
                    <a:lnTo>
                      <a:pt x="4056" y="25221"/>
                    </a:lnTo>
                    <a:lnTo>
                      <a:pt x="12603" y="16673"/>
                    </a:lnTo>
                    <a:lnTo>
                      <a:pt x="21165" y="25221"/>
                    </a:lnTo>
                    <a:lnTo>
                      <a:pt x="25221" y="21165"/>
                    </a:lnTo>
                    <a:lnTo>
                      <a:pt x="16673" y="12618"/>
                    </a:lnTo>
                    <a:lnTo>
                      <a:pt x="25221" y="4056"/>
                    </a:lnTo>
                    <a:lnTo>
                      <a:pt x="21165" y="0"/>
                    </a:lnTo>
                    <a:lnTo>
                      <a:pt x="12603" y="8548"/>
                    </a:lnTo>
                    <a:lnTo>
                      <a:pt x="40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7"/>
              <p:cNvSpPr/>
              <p:nvPr/>
            </p:nvSpPr>
            <p:spPr>
              <a:xfrm>
                <a:off x="1323700" y="2337350"/>
                <a:ext cx="649525" cy="649175"/>
              </a:xfrm>
              <a:custGeom>
                <a:avLst/>
                <a:gdLst/>
                <a:ahLst/>
                <a:cxnLst/>
                <a:rect l="l" t="t" r="r" b="b"/>
                <a:pathLst>
                  <a:path w="25981" h="25967" extrusionOk="0">
                    <a:moveTo>
                      <a:pt x="21531" y="733"/>
                    </a:moveTo>
                    <a:lnTo>
                      <a:pt x="25220" y="4422"/>
                    </a:lnTo>
                    <a:lnTo>
                      <a:pt x="16673" y="12984"/>
                    </a:lnTo>
                    <a:lnTo>
                      <a:pt x="25234" y="21531"/>
                    </a:lnTo>
                    <a:lnTo>
                      <a:pt x="21545" y="25221"/>
                    </a:lnTo>
                    <a:lnTo>
                      <a:pt x="12983" y="16673"/>
                    </a:lnTo>
                    <a:lnTo>
                      <a:pt x="4450" y="25221"/>
                    </a:lnTo>
                    <a:lnTo>
                      <a:pt x="746" y="21531"/>
                    </a:lnTo>
                    <a:lnTo>
                      <a:pt x="9294" y="12984"/>
                    </a:lnTo>
                    <a:lnTo>
                      <a:pt x="732" y="4422"/>
                    </a:lnTo>
                    <a:lnTo>
                      <a:pt x="4436" y="747"/>
                    </a:lnTo>
                    <a:lnTo>
                      <a:pt x="12983" y="9294"/>
                    </a:lnTo>
                    <a:lnTo>
                      <a:pt x="21531" y="733"/>
                    </a:lnTo>
                    <a:close/>
                    <a:moveTo>
                      <a:pt x="4436" y="0"/>
                    </a:moveTo>
                    <a:lnTo>
                      <a:pt x="0" y="4422"/>
                    </a:lnTo>
                    <a:lnTo>
                      <a:pt x="8548" y="12984"/>
                    </a:lnTo>
                    <a:lnTo>
                      <a:pt x="0" y="21531"/>
                    </a:lnTo>
                    <a:lnTo>
                      <a:pt x="4436" y="25967"/>
                    </a:lnTo>
                    <a:lnTo>
                      <a:pt x="12983" y="17419"/>
                    </a:lnTo>
                    <a:lnTo>
                      <a:pt x="21545" y="25967"/>
                    </a:lnTo>
                    <a:lnTo>
                      <a:pt x="25981" y="21531"/>
                    </a:lnTo>
                    <a:lnTo>
                      <a:pt x="17433" y="12984"/>
                    </a:lnTo>
                    <a:lnTo>
                      <a:pt x="25967" y="4422"/>
                    </a:lnTo>
                    <a:lnTo>
                      <a:pt x="21545" y="0"/>
                    </a:lnTo>
                    <a:lnTo>
                      <a:pt x="12983" y="8548"/>
                    </a:lnTo>
                    <a:lnTo>
                      <a:pt x="44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6" name="Google Shape;326;p17"/>
            <p:cNvGrpSpPr/>
            <p:nvPr/>
          </p:nvGrpSpPr>
          <p:grpSpPr>
            <a:xfrm>
              <a:off x="8629375" y="1474225"/>
              <a:ext cx="282000" cy="1270550"/>
              <a:chOff x="4314650" y="3034025"/>
              <a:chExt cx="282000" cy="1270550"/>
            </a:xfrm>
          </p:grpSpPr>
          <p:sp>
            <p:nvSpPr>
              <p:cNvPr id="327" name="Google Shape;327;p17"/>
              <p:cNvSpPr/>
              <p:nvPr/>
            </p:nvSpPr>
            <p:spPr>
              <a:xfrm>
                <a:off x="4314650" y="3034025"/>
                <a:ext cx="282000" cy="47952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9181" extrusionOk="0">
                    <a:moveTo>
                      <a:pt x="0" y="1"/>
                    </a:moveTo>
                    <a:lnTo>
                      <a:pt x="0" y="11280"/>
                    </a:lnTo>
                    <a:lnTo>
                      <a:pt x="11280" y="19180"/>
                    </a:lnTo>
                    <a:lnTo>
                      <a:pt x="11280" y="79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7"/>
              <p:cNvSpPr/>
              <p:nvPr/>
            </p:nvSpPr>
            <p:spPr>
              <a:xfrm>
                <a:off x="4314650" y="3376575"/>
                <a:ext cx="282000" cy="29502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01" extrusionOk="0">
                    <a:moveTo>
                      <a:pt x="0" y="0"/>
                    </a:moveTo>
                    <a:lnTo>
                      <a:pt x="0" y="3901"/>
                    </a:lnTo>
                    <a:lnTo>
                      <a:pt x="11280" y="11801"/>
                    </a:lnTo>
                    <a:lnTo>
                      <a:pt x="11280" y="79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7"/>
              <p:cNvSpPr/>
              <p:nvPr/>
            </p:nvSpPr>
            <p:spPr>
              <a:xfrm>
                <a:off x="4314650" y="3534650"/>
                <a:ext cx="282000" cy="29537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15" extrusionOk="0">
                    <a:moveTo>
                      <a:pt x="0" y="0"/>
                    </a:moveTo>
                    <a:lnTo>
                      <a:pt x="0" y="3915"/>
                    </a:lnTo>
                    <a:lnTo>
                      <a:pt x="11280" y="11815"/>
                    </a:lnTo>
                    <a:lnTo>
                      <a:pt x="11280" y="79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7"/>
              <p:cNvSpPr/>
              <p:nvPr/>
            </p:nvSpPr>
            <p:spPr>
              <a:xfrm>
                <a:off x="4314650" y="3693050"/>
                <a:ext cx="282000" cy="295050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02" extrusionOk="0">
                    <a:moveTo>
                      <a:pt x="0" y="1"/>
                    </a:moveTo>
                    <a:lnTo>
                      <a:pt x="0" y="3902"/>
                    </a:lnTo>
                    <a:lnTo>
                      <a:pt x="11280" y="11801"/>
                    </a:lnTo>
                    <a:lnTo>
                      <a:pt x="11280" y="79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7"/>
              <p:cNvSpPr/>
              <p:nvPr/>
            </p:nvSpPr>
            <p:spPr>
              <a:xfrm>
                <a:off x="4314650" y="3851125"/>
                <a:ext cx="282000" cy="295400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16" extrusionOk="0">
                    <a:moveTo>
                      <a:pt x="0" y="1"/>
                    </a:moveTo>
                    <a:lnTo>
                      <a:pt x="0" y="3915"/>
                    </a:lnTo>
                    <a:lnTo>
                      <a:pt x="11280" y="11815"/>
                    </a:lnTo>
                    <a:lnTo>
                      <a:pt x="11280" y="790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7"/>
              <p:cNvSpPr/>
              <p:nvPr/>
            </p:nvSpPr>
            <p:spPr>
              <a:xfrm>
                <a:off x="4314650" y="4009550"/>
                <a:ext cx="282000" cy="29502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01" extrusionOk="0">
                    <a:moveTo>
                      <a:pt x="0" y="0"/>
                    </a:moveTo>
                    <a:lnTo>
                      <a:pt x="0" y="3901"/>
                    </a:lnTo>
                    <a:lnTo>
                      <a:pt x="11280" y="11801"/>
                    </a:lnTo>
                    <a:lnTo>
                      <a:pt x="11280" y="79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oogle Shape;430;p21"/>
          <p:cNvGrpSpPr/>
          <p:nvPr/>
        </p:nvGrpSpPr>
        <p:grpSpPr>
          <a:xfrm>
            <a:off x="816250" y="4703275"/>
            <a:ext cx="7511400" cy="238200"/>
            <a:chOff x="816250" y="4703275"/>
            <a:chExt cx="7511400" cy="238200"/>
          </a:xfrm>
        </p:grpSpPr>
        <p:grpSp>
          <p:nvGrpSpPr>
            <p:cNvPr id="431" name="Google Shape;431;p21"/>
            <p:cNvGrpSpPr/>
            <p:nvPr/>
          </p:nvGrpSpPr>
          <p:grpSpPr>
            <a:xfrm>
              <a:off x="816250" y="4703275"/>
              <a:ext cx="7511400" cy="238200"/>
              <a:chOff x="816250" y="4630450"/>
              <a:chExt cx="7511400" cy="238200"/>
            </a:xfrm>
          </p:grpSpPr>
          <p:sp>
            <p:nvSpPr>
              <p:cNvPr id="432" name="Google Shape;432;p21"/>
              <p:cNvSpPr/>
              <p:nvPr/>
            </p:nvSpPr>
            <p:spPr>
              <a:xfrm>
                <a:off x="816250" y="4630450"/>
                <a:ext cx="7511400" cy="238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1"/>
              <p:cNvSpPr/>
              <p:nvPr/>
            </p:nvSpPr>
            <p:spPr>
              <a:xfrm rot="5400000">
                <a:off x="8018000" y="4558475"/>
                <a:ext cx="237300" cy="381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1">
                <a:hlinkClick r:id="" action="ppaction://hlinkshowjump?jump=previousslide"/>
              </p:cNvPr>
              <p:cNvSpPr/>
              <p:nvPr/>
            </p:nvSpPr>
            <p:spPr>
              <a:xfrm rot="-5400000">
                <a:off x="892550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1">
                <a:hlinkClick r:id="" action="ppaction://hlinkshowjump?jump=nextslide"/>
              </p:cNvPr>
              <p:cNvSpPr/>
              <p:nvPr/>
            </p:nvSpPr>
            <p:spPr>
              <a:xfrm rot="5400000" flipH="1">
                <a:off x="1084525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6" name="Google Shape;436;p21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437" name="Google Shape;437;p21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38" name="Google Shape;438;p21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39" name="Google Shape;439;p21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40" name="Google Shape;440;p21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41" name="Google Shape;441;p21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442" name="Google Shape;442;p21"/>
          <p:cNvGrpSpPr/>
          <p:nvPr/>
        </p:nvGrpSpPr>
        <p:grpSpPr>
          <a:xfrm>
            <a:off x="518200" y="1466673"/>
            <a:ext cx="245312" cy="1105251"/>
            <a:chOff x="4314650" y="3034025"/>
            <a:chExt cx="282000" cy="1270550"/>
          </a:xfrm>
        </p:grpSpPr>
        <p:sp>
          <p:nvSpPr>
            <p:cNvPr id="443" name="Google Shape;443;p21"/>
            <p:cNvSpPr/>
            <p:nvPr/>
          </p:nvSpPr>
          <p:spPr>
            <a:xfrm>
              <a:off x="4314650" y="3034025"/>
              <a:ext cx="282000" cy="479525"/>
            </a:xfrm>
            <a:custGeom>
              <a:avLst/>
              <a:gdLst/>
              <a:ahLst/>
              <a:cxnLst/>
              <a:rect l="l" t="t" r="r" b="b"/>
              <a:pathLst>
                <a:path w="11280" h="19181" extrusionOk="0">
                  <a:moveTo>
                    <a:pt x="0" y="1"/>
                  </a:moveTo>
                  <a:lnTo>
                    <a:pt x="0" y="11280"/>
                  </a:lnTo>
                  <a:lnTo>
                    <a:pt x="11280" y="19180"/>
                  </a:lnTo>
                  <a:lnTo>
                    <a:pt x="11280" y="79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>
              <a:off x="4314650" y="3376575"/>
              <a:ext cx="282000" cy="295025"/>
            </a:xfrm>
            <a:custGeom>
              <a:avLst/>
              <a:gdLst/>
              <a:ahLst/>
              <a:cxnLst/>
              <a:rect l="l" t="t" r="r" b="b"/>
              <a:pathLst>
                <a:path w="11280" h="11801" extrusionOk="0">
                  <a:moveTo>
                    <a:pt x="0" y="0"/>
                  </a:moveTo>
                  <a:lnTo>
                    <a:pt x="0" y="3901"/>
                  </a:lnTo>
                  <a:lnTo>
                    <a:pt x="11280" y="11801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4314650" y="3534650"/>
              <a:ext cx="282000" cy="295375"/>
            </a:xfrm>
            <a:custGeom>
              <a:avLst/>
              <a:gdLst/>
              <a:ahLst/>
              <a:cxnLst/>
              <a:rect l="l" t="t" r="r" b="b"/>
              <a:pathLst>
                <a:path w="11280" h="11815" extrusionOk="0">
                  <a:moveTo>
                    <a:pt x="0" y="0"/>
                  </a:moveTo>
                  <a:lnTo>
                    <a:pt x="0" y="3915"/>
                  </a:lnTo>
                  <a:lnTo>
                    <a:pt x="11280" y="11815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4314650" y="3693050"/>
              <a:ext cx="282000" cy="295050"/>
            </a:xfrm>
            <a:custGeom>
              <a:avLst/>
              <a:gdLst/>
              <a:ahLst/>
              <a:cxnLst/>
              <a:rect l="l" t="t" r="r" b="b"/>
              <a:pathLst>
                <a:path w="11280" h="11802" extrusionOk="0">
                  <a:moveTo>
                    <a:pt x="0" y="1"/>
                  </a:moveTo>
                  <a:lnTo>
                    <a:pt x="0" y="3902"/>
                  </a:lnTo>
                  <a:lnTo>
                    <a:pt x="11280" y="11801"/>
                  </a:lnTo>
                  <a:lnTo>
                    <a:pt x="11280" y="79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1"/>
            <p:cNvSpPr/>
            <p:nvPr/>
          </p:nvSpPr>
          <p:spPr>
            <a:xfrm>
              <a:off x="4314650" y="3851125"/>
              <a:ext cx="282000" cy="295400"/>
            </a:xfrm>
            <a:custGeom>
              <a:avLst/>
              <a:gdLst/>
              <a:ahLst/>
              <a:cxnLst/>
              <a:rect l="l" t="t" r="r" b="b"/>
              <a:pathLst>
                <a:path w="11280" h="11816" extrusionOk="0">
                  <a:moveTo>
                    <a:pt x="0" y="1"/>
                  </a:moveTo>
                  <a:lnTo>
                    <a:pt x="0" y="3915"/>
                  </a:lnTo>
                  <a:lnTo>
                    <a:pt x="11280" y="11815"/>
                  </a:lnTo>
                  <a:lnTo>
                    <a:pt x="11280" y="79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1"/>
            <p:cNvSpPr/>
            <p:nvPr/>
          </p:nvSpPr>
          <p:spPr>
            <a:xfrm>
              <a:off x="4314650" y="4009550"/>
              <a:ext cx="282000" cy="295025"/>
            </a:xfrm>
            <a:custGeom>
              <a:avLst/>
              <a:gdLst/>
              <a:ahLst/>
              <a:cxnLst/>
              <a:rect l="l" t="t" r="r" b="b"/>
              <a:pathLst>
                <a:path w="11280" h="11801" extrusionOk="0">
                  <a:moveTo>
                    <a:pt x="0" y="0"/>
                  </a:moveTo>
                  <a:lnTo>
                    <a:pt x="0" y="3901"/>
                  </a:lnTo>
                  <a:lnTo>
                    <a:pt x="11280" y="11801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9" name="Google Shape;449;p21"/>
          <p:cNvSpPr/>
          <p:nvPr/>
        </p:nvSpPr>
        <p:spPr>
          <a:xfrm>
            <a:off x="562575" y="377125"/>
            <a:ext cx="448175" cy="448175"/>
          </a:xfrm>
          <a:custGeom>
            <a:avLst/>
            <a:gdLst/>
            <a:ahLst/>
            <a:cxnLst/>
            <a:rect l="l" t="t" r="r" b="b"/>
            <a:pathLst>
              <a:path w="17927" h="17927" extrusionOk="0">
                <a:moveTo>
                  <a:pt x="1" y="0"/>
                </a:moveTo>
                <a:lnTo>
                  <a:pt x="1" y="5985"/>
                </a:lnTo>
                <a:lnTo>
                  <a:pt x="1" y="17926"/>
                </a:lnTo>
                <a:lnTo>
                  <a:pt x="5986" y="17926"/>
                </a:lnTo>
                <a:lnTo>
                  <a:pt x="5986" y="5985"/>
                </a:lnTo>
                <a:lnTo>
                  <a:pt x="17927" y="5985"/>
                </a:lnTo>
                <a:lnTo>
                  <a:pt x="1792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0" name="Google Shape;45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55097" y="228377"/>
            <a:ext cx="2665774" cy="242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689499" y="1907625"/>
            <a:ext cx="2762949" cy="30338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3" name="Google Shape;453;p22"/>
          <p:cNvGrpSpPr/>
          <p:nvPr/>
        </p:nvGrpSpPr>
        <p:grpSpPr>
          <a:xfrm>
            <a:off x="816250" y="4703275"/>
            <a:ext cx="7511400" cy="238200"/>
            <a:chOff x="816250" y="4703275"/>
            <a:chExt cx="7511400" cy="238200"/>
          </a:xfrm>
        </p:grpSpPr>
        <p:grpSp>
          <p:nvGrpSpPr>
            <p:cNvPr id="454" name="Google Shape;454;p22"/>
            <p:cNvGrpSpPr/>
            <p:nvPr/>
          </p:nvGrpSpPr>
          <p:grpSpPr>
            <a:xfrm>
              <a:off x="816250" y="4703275"/>
              <a:ext cx="7511400" cy="238200"/>
              <a:chOff x="816250" y="4630450"/>
              <a:chExt cx="7511400" cy="238200"/>
            </a:xfrm>
          </p:grpSpPr>
          <p:sp>
            <p:nvSpPr>
              <p:cNvPr id="455" name="Google Shape;455;p22"/>
              <p:cNvSpPr/>
              <p:nvPr/>
            </p:nvSpPr>
            <p:spPr>
              <a:xfrm>
                <a:off x="816250" y="4630450"/>
                <a:ext cx="7511400" cy="238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 rot="5400000">
                <a:off x="8018000" y="4558475"/>
                <a:ext cx="237300" cy="381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2">
                <a:hlinkClick r:id="" action="ppaction://hlinkshowjump?jump=previousslide"/>
              </p:cNvPr>
              <p:cNvSpPr/>
              <p:nvPr/>
            </p:nvSpPr>
            <p:spPr>
              <a:xfrm rot="-5400000">
                <a:off x="892550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2">
                <a:hlinkClick r:id="" action="ppaction://hlinkshowjump?jump=nextslide"/>
              </p:cNvPr>
              <p:cNvSpPr/>
              <p:nvPr/>
            </p:nvSpPr>
            <p:spPr>
              <a:xfrm rot="5400000" flipH="1">
                <a:off x="1084525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9" name="Google Shape;459;p22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460" name="Google Shape;460;p22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61" name="Google Shape;461;p22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62" name="Google Shape;462;p22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63" name="Google Shape;463;p22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64" name="Google Shape;464;p22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465" name="Google Shape;465;p22"/>
          <p:cNvGrpSpPr/>
          <p:nvPr/>
        </p:nvGrpSpPr>
        <p:grpSpPr>
          <a:xfrm>
            <a:off x="367325" y="3104925"/>
            <a:ext cx="691775" cy="691775"/>
            <a:chOff x="1323700" y="2294750"/>
            <a:chExt cx="691775" cy="691775"/>
          </a:xfrm>
        </p:grpSpPr>
        <p:sp>
          <p:nvSpPr>
            <p:cNvPr id="466" name="Google Shape;466;p22"/>
            <p:cNvSpPr/>
            <p:nvPr/>
          </p:nvSpPr>
          <p:spPr>
            <a:xfrm>
              <a:off x="1375450" y="2304250"/>
              <a:ext cx="630525" cy="630525"/>
            </a:xfrm>
            <a:custGeom>
              <a:avLst/>
              <a:gdLst/>
              <a:ahLst/>
              <a:cxnLst/>
              <a:rect l="l" t="t" r="r" b="b"/>
              <a:pathLst>
                <a:path w="25221" h="25221" extrusionOk="0">
                  <a:moveTo>
                    <a:pt x="4056" y="1"/>
                  </a:moveTo>
                  <a:lnTo>
                    <a:pt x="0" y="4056"/>
                  </a:lnTo>
                  <a:lnTo>
                    <a:pt x="8548" y="12618"/>
                  </a:lnTo>
                  <a:lnTo>
                    <a:pt x="0" y="21165"/>
                  </a:lnTo>
                  <a:lnTo>
                    <a:pt x="4056" y="25221"/>
                  </a:lnTo>
                  <a:lnTo>
                    <a:pt x="12603" y="16673"/>
                  </a:lnTo>
                  <a:lnTo>
                    <a:pt x="21165" y="25221"/>
                  </a:lnTo>
                  <a:lnTo>
                    <a:pt x="25220" y="21165"/>
                  </a:lnTo>
                  <a:lnTo>
                    <a:pt x="16673" y="12618"/>
                  </a:lnTo>
                  <a:lnTo>
                    <a:pt x="25220" y="4056"/>
                  </a:lnTo>
                  <a:lnTo>
                    <a:pt x="21165" y="1"/>
                  </a:lnTo>
                  <a:lnTo>
                    <a:pt x="12603" y="8548"/>
                  </a:lnTo>
                  <a:lnTo>
                    <a:pt x="4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2"/>
            <p:cNvSpPr/>
            <p:nvPr/>
          </p:nvSpPr>
          <p:spPr>
            <a:xfrm>
              <a:off x="1365925" y="2294750"/>
              <a:ext cx="649550" cy="649550"/>
            </a:xfrm>
            <a:custGeom>
              <a:avLst/>
              <a:gdLst/>
              <a:ahLst/>
              <a:cxnLst/>
              <a:rect l="l" t="t" r="r" b="b"/>
              <a:pathLst>
                <a:path w="25982" h="25982" extrusionOk="0">
                  <a:moveTo>
                    <a:pt x="21546" y="747"/>
                  </a:moveTo>
                  <a:lnTo>
                    <a:pt x="25249" y="4436"/>
                  </a:lnTo>
                  <a:lnTo>
                    <a:pt x="16688" y="12984"/>
                  </a:lnTo>
                  <a:lnTo>
                    <a:pt x="25249" y="21531"/>
                  </a:lnTo>
                  <a:lnTo>
                    <a:pt x="21546" y="25235"/>
                  </a:lnTo>
                  <a:lnTo>
                    <a:pt x="12984" y="16673"/>
                  </a:lnTo>
                  <a:lnTo>
                    <a:pt x="4451" y="25235"/>
                  </a:lnTo>
                  <a:lnTo>
                    <a:pt x="747" y="21545"/>
                  </a:lnTo>
                  <a:lnTo>
                    <a:pt x="9295" y="12998"/>
                  </a:lnTo>
                  <a:lnTo>
                    <a:pt x="747" y="4436"/>
                  </a:lnTo>
                  <a:lnTo>
                    <a:pt x="4437" y="747"/>
                  </a:lnTo>
                  <a:lnTo>
                    <a:pt x="12984" y="9308"/>
                  </a:lnTo>
                  <a:lnTo>
                    <a:pt x="21546" y="747"/>
                  </a:lnTo>
                  <a:close/>
                  <a:moveTo>
                    <a:pt x="4437" y="0"/>
                  </a:moveTo>
                  <a:lnTo>
                    <a:pt x="1" y="4436"/>
                  </a:lnTo>
                  <a:lnTo>
                    <a:pt x="8562" y="12998"/>
                  </a:lnTo>
                  <a:lnTo>
                    <a:pt x="1" y="21545"/>
                  </a:lnTo>
                  <a:lnTo>
                    <a:pt x="4437" y="25981"/>
                  </a:lnTo>
                  <a:lnTo>
                    <a:pt x="12984" y="17419"/>
                  </a:lnTo>
                  <a:lnTo>
                    <a:pt x="21546" y="25981"/>
                  </a:lnTo>
                  <a:lnTo>
                    <a:pt x="25982" y="21545"/>
                  </a:lnTo>
                  <a:lnTo>
                    <a:pt x="17434" y="12998"/>
                  </a:lnTo>
                  <a:lnTo>
                    <a:pt x="25982" y="4436"/>
                  </a:lnTo>
                  <a:lnTo>
                    <a:pt x="21546" y="0"/>
                  </a:lnTo>
                  <a:lnTo>
                    <a:pt x="12984" y="8562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2"/>
            <p:cNvSpPr/>
            <p:nvPr/>
          </p:nvSpPr>
          <p:spPr>
            <a:xfrm>
              <a:off x="1333200" y="2346500"/>
              <a:ext cx="630525" cy="630525"/>
            </a:xfrm>
            <a:custGeom>
              <a:avLst/>
              <a:gdLst/>
              <a:ahLst/>
              <a:cxnLst/>
              <a:rect l="l" t="t" r="r" b="b"/>
              <a:pathLst>
                <a:path w="25221" h="25221" extrusionOk="0">
                  <a:moveTo>
                    <a:pt x="4056" y="0"/>
                  </a:moveTo>
                  <a:lnTo>
                    <a:pt x="0" y="4056"/>
                  </a:lnTo>
                  <a:lnTo>
                    <a:pt x="8548" y="12618"/>
                  </a:lnTo>
                  <a:lnTo>
                    <a:pt x="0" y="21165"/>
                  </a:lnTo>
                  <a:lnTo>
                    <a:pt x="4056" y="25221"/>
                  </a:lnTo>
                  <a:lnTo>
                    <a:pt x="12603" y="16673"/>
                  </a:lnTo>
                  <a:lnTo>
                    <a:pt x="21165" y="25221"/>
                  </a:lnTo>
                  <a:lnTo>
                    <a:pt x="25221" y="21165"/>
                  </a:lnTo>
                  <a:lnTo>
                    <a:pt x="16673" y="12618"/>
                  </a:lnTo>
                  <a:lnTo>
                    <a:pt x="25221" y="4056"/>
                  </a:lnTo>
                  <a:lnTo>
                    <a:pt x="21165" y="0"/>
                  </a:lnTo>
                  <a:lnTo>
                    <a:pt x="12603" y="8548"/>
                  </a:lnTo>
                  <a:lnTo>
                    <a:pt x="40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2"/>
            <p:cNvSpPr/>
            <p:nvPr/>
          </p:nvSpPr>
          <p:spPr>
            <a:xfrm>
              <a:off x="1323700" y="2337350"/>
              <a:ext cx="649525" cy="649175"/>
            </a:xfrm>
            <a:custGeom>
              <a:avLst/>
              <a:gdLst/>
              <a:ahLst/>
              <a:cxnLst/>
              <a:rect l="l" t="t" r="r" b="b"/>
              <a:pathLst>
                <a:path w="25981" h="25967" extrusionOk="0">
                  <a:moveTo>
                    <a:pt x="21531" y="733"/>
                  </a:moveTo>
                  <a:lnTo>
                    <a:pt x="25220" y="4422"/>
                  </a:lnTo>
                  <a:lnTo>
                    <a:pt x="16673" y="12984"/>
                  </a:lnTo>
                  <a:lnTo>
                    <a:pt x="25234" y="21531"/>
                  </a:lnTo>
                  <a:lnTo>
                    <a:pt x="21545" y="25221"/>
                  </a:lnTo>
                  <a:lnTo>
                    <a:pt x="12983" y="16673"/>
                  </a:lnTo>
                  <a:lnTo>
                    <a:pt x="4450" y="25221"/>
                  </a:lnTo>
                  <a:lnTo>
                    <a:pt x="746" y="21531"/>
                  </a:lnTo>
                  <a:lnTo>
                    <a:pt x="9294" y="12984"/>
                  </a:lnTo>
                  <a:lnTo>
                    <a:pt x="732" y="4422"/>
                  </a:lnTo>
                  <a:lnTo>
                    <a:pt x="4436" y="747"/>
                  </a:lnTo>
                  <a:lnTo>
                    <a:pt x="12983" y="9294"/>
                  </a:lnTo>
                  <a:lnTo>
                    <a:pt x="21531" y="733"/>
                  </a:lnTo>
                  <a:close/>
                  <a:moveTo>
                    <a:pt x="4436" y="0"/>
                  </a:moveTo>
                  <a:lnTo>
                    <a:pt x="0" y="4422"/>
                  </a:lnTo>
                  <a:lnTo>
                    <a:pt x="8548" y="12984"/>
                  </a:lnTo>
                  <a:lnTo>
                    <a:pt x="0" y="21531"/>
                  </a:lnTo>
                  <a:lnTo>
                    <a:pt x="4436" y="25967"/>
                  </a:lnTo>
                  <a:lnTo>
                    <a:pt x="12983" y="17419"/>
                  </a:lnTo>
                  <a:lnTo>
                    <a:pt x="21545" y="25967"/>
                  </a:lnTo>
                  <a:lnTo>
                    <a:pt x="25981" y="21531"/>
                  </a:lnTo>
                  <a:lnTo>
                    <a:pt x="17433" y="12984"/>
                  </a:lnTo>
                  <a:lnTo>
                    <a:pt x="25967" y="4422"/>
                  </a:lnTo>
                  <a:lnTo>
                    <a:pt x="21545" y="0"/>
                  </a:lnTo>
                  <a:lnTo>
                    <a:pt x="12983" y="8548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0" name="Google Shape;4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5700" y="-1096825"/>
            <a:ext cx="2795599" cy="28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1"/>
          </p:nvPr>
        </p:nvSpPr>
        <p:spPr>
          <a:xfrm>
            <a:off x="4798772" y="2583575"/>
            <a:ext cx="3058500" cy="14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2"/>
          </p:nvPr>
        </p:nvSpPr>
        <p:spPr>
          <a:xfrm>
            <a:off x="1286725" y="2583575"/>
            <a:ext cx="3058500" cy="14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3"/>
          </p:nvPr>
        </p:nvSpPr>
        <p:spPr>
          <a:xfrm>
            <a:off x="1286725" y="2210500"/>
            <a:ext cx="30585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4"/>
          </p:nvPr>
        </p:nvSpPr>
        <p:spPr>
          <a:xfrm>
            <a:off x="4798770" y="2210500"/>
            <a:ext cx="30585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75" name="Google Shape;75;p5"/>
          <p:cNvGrpSpPr/>
          <p:nvPr/>
        </p:nvGrpSpPr>
        <p:grpSpPr>
          <a:xfrm>
            <a:off x="816250" y="4703275"/>
            <a:ext cx="7511400" cy="238200"/>
            <a:chOff x="816250" y="4703275"/>
            <a:chExt cx="7511400" cy="238200"/>
          </a:xfrm>
        </p:grpSpPr>
        <p:grpSp>
          <p:nvGrpSpPr>
            <p:cNvPr id="76" name="Google Shape;76;p5"/>
            <p:cNvGrpSpPr/>
            <p:nvPr/>
          </p:nvGrpSpPr>
          <p:grpSpPr>
            <a:xfrm>
              <a:off x="816250" y="4703275"/>
              <a:ext cx="7511400" cy="238200"/>
              <a:chOff x="816250" y="4630450"/>
              <a:chExt cx="7511400" cy="238200"/>
            </a:xfrm>
          </p:grpSpPr>
          <p:sp>
            <p:nvSpPr>
              <p:cNvPr id="77" name="Google Shape;77;p5"/>
              <p:cNvSpPr/>
              <p:nvPr/>
            </p:nvSpPr>
            <p:spPr>
              <a:xfrm>
                <a:off x="816250" y="4630450"/>
                <a:ext cx="7511400" cy="238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 rot="5400000">
                <a:off x="8018000" y="4558475"/>
                <a:ext cx="237300" cy="381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5">
                <a:hlinkClick r:id="" action="ppaction://hlinkshowjump?jump=previousslide"/>
              </p:cNvPr>
              <p:cNvSpPr/>
              <p:nvPr/>
            </p:nvSpPr>
            <p:spPr>
              <a:xfrm rot="-5400000">
                <a:off x="892550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5">
                <a:hlinkClick r:id="" action="ppaction://hlinkshowjump?jump=nextslide"/>
              </p:cNvPr>
              <p:cNvSpPr/>
              <p:nvPr/>
            </p:nvSpPr>
            <p:spPr>
              <a:xfrm rot="5400000" flipH="1">
                <a:off x="1084525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5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82" name="Google Shape;82;p5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3" name="Google Shape;83;p5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4" name="Google Shape;84;p5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5" name="Google Shape;85;p5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6" name="Google Shape;86;p5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87" name="Google Shape;87;p5"/>
          <p:cNvGrpSpPr/>
          <p:nvPr/>
        </p:nvGrpSpPr>
        <p:grpSpPr>
          <a:xfrm>
            <a:off x="213488" y="1086300"/>
            <a:ext cx="462567" cy="2069225"/>
            <a:chOff x="213488" y="1086300"/>
            <a:chExt cx="462567" cy="2069225"/>
          </a:xfrm>
        </p:grpSpPr>
        <p:grpSp>
          <p:nvGrpSpPr>
            <p:cNvPr id="88" name="Google Shape;88;p5"/>
            <p:cNvGrpSpPr/>
            <p:nvPr/>
          </p:nvGrpSpPr>
          <p:grpSpPr>
            <a:xfrm>
              <a:off x="303775" y="1884975"/>
              <a:ext cx="282000" cy="1270550"/>
              <a:chOff x="4314650" y="3034025"/>
              <a:chExt cx="282000" cy="1270550"/>
            </a:xfrm>
          </p:grpSpPr>
          <p:sp>
            <p:nvSpPr>
              <p:cNvPr id="89" name="Google Shape;89;p5"/>
              <p:cNvSpPr/>
              <p:nvPr/>
            </p:nvSpPr>
            <p:spPr>
              <a:xfrm>
                <a:off x="4314650" y="3034025"/>
                <a:ext cx="282000" cy="47952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9181" extrusionOk="0">
                    <a:moveTo>
                      <a:pt x="0" y="1"/>
                    </a:moveTo>
                    <a:lnTo>
                      <a:pt x="0" y="11280"/>
                    </a:lnTo>
                    <a:lnTo>
                      <a:pt x="11280" y="19180"/>
                    </a:lnTo>
                    <a:lnTo>
                      <a:pt x="11280" y="79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4314650" y="3376575"/>
                <a:ext cx="282000" cy="29502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01" extrusionOk="0">
                    <a:moveTo>
                      <a:pt x="0" y="0"/>
                    </a:moveTo>
                    <a:lnTo>
                      <a:pt x="0" y="3901"/>
                    </a:lnTo>
                    <a:lnTo>
                      <a:pt x="11280" y="11801"/>
                    </a:lnTo>
                    <a:lnTo>
                      <a:pt x="11280" y="79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4314650" y="3534650"/>
                <a:ext cx="282000" cy="29537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15" extrusionOk="0">
                    <a:moveTo>
                      <a:pt x="0" y="0"/>
                    </a:moveTo>
                    <a:lnTo>
                      <a:pt x="0" y="3915"/>
                    </a:lnTo>
                    <a:lnTo>
                      <a:pt x="11280" y="11815"/>
                    </a:lnTo>
                    <a:lnTo>
                      <a:pt x="11280" y="79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4314650" y="3693050"/>
                <a:ext cx="282000" cy="295050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02" extrusionOk="0">
                    <a:moveTo>
                      <a:pt x="0" y="1"/>
                    </a:moveTo>
                    <a:lnTo>
                      <a:pt x="0" y="3902"/>
                    </a:lnTo>
                    <a:lnTo>
                      <a:pt x="11280" y="11801"/>
                    </a:lnTo>
                    <a:lnTo>
                      <a:pt x="11280" y="79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4314650" y="3851125"/>
                <a:ext cx="282000" cy="295400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16" extrusionOk="0">
                    <a:moveTo>
                      <a:pt x="0" y="1"/>
                    </a:moveTo>
                    <a:lnTo>
                      <a:pt x="0" y="3915"/>
                    </a:lnTo>
                    <a:lnTo>
                      <a:pt x="11280" y="11815"/>
                    </a:lnTo>
                    <a:lnTo>
                      <a:pt x="11280" y="790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4314650" y="4009550"/>
                <a:ext cx="282000" cy="29502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01" extrusionOk="0">
                    <a:moveTo>
                      <a:pt x="0" y="0"/>
                    </a:moveTo>
                    <a:lnTo>
                      <a:pt x="0" y="3901"/>
                    </a:lnTo>
                    <a:lnTo>
                      <a:pt x="11280" y="11801"/>
                    </a:lnTo>
                    <a:lnTo>
                      <a:pt x="11280" y="79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" name="Google Shape;95;p5"/>
            <p:cNvSpPr/>
            <p:nvPr/>
          </p:nvSpPr>
          <p:spPr>
            <a:xfrm>
              <a:off x="213488" y="1086300"/>
              <a:ext cx="462567" cy="462847"/>
            </a:xfrm>
            <a:custGeom>
              <a:avLst/>
              <a:gdLst/>
              <a:ahLst/>
              <a:cxnLst/>
              <a:rect l="l" t="t" r="r" b="b"/>
              <a:pathLst>
                <a:path w="23166" h="23180" extrusionOk="0">
                  <a:moveTo>
                    <a:pt x="5704" y="1"/>
                  </a:moveTo>
                  <a:lnTo>
                    <a:pt x="1" y="5704"/>
                  </a:lnTo>
                  <a:lnTo>
                    <a:pt x="5873" y="11590"/>
                  </a:lnTo>
                  <a:lnTo>
                    <a:pt x="1" y="17476"/>
                  </a:lnTo>
                  <a:lnTo>
                    <a:pt x="5704" y="23179"/>
                  </a:lnTo>
                  <a:lnTo>
                    <a:pt x="11576" y="17293"/>
                  </a:lnTo>
                  <a:lnTo>
                    <a:pt x="17462" y="23179"/>
                  </a:lnTo>
                  <a:lnTo>
                    <a:pt x="23165" y="17476"/>
                  </a:lnTo>
                  <a:lnTo>
                    <a:pt x="17279" y="11590"/>
                  </a:lnTo>
                  <a:lnTo>
                    <a:pt x="23165" y="5704"/>
                  </a:lnTo>
                  <a:lnTo>
                    <a:pt x="17462" y="1"/>
                  </a:lnTo>
                  <a:lnTo>
                    <a:pt x="11576" y="5887"/>
                  </a:lnTo>
                  <a:lnTo>
                    <a:pt x="5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98" name="Google Shape;98;p6"/>
          <p:cNvGrpSpPr/>
          <p:nvPr/>
        </p:nvGrpSpPr>
        <p:grpSpPr>
          <a:xfrm>
            <a:off x="816250" y="4703275"/>
            <a:ext cx="7511400" cy="238200"/>
            <a:chOff x="816250" y="4703275"/>
            <a:chExt cx="7511400" cy="238200"/>
          </a:xfrm>
        </p:grpSpPr>
        <p:grpSp>
          <p:nvGrpSpPr>
            <p:cNvPr id="99" name="Google Shape;99;p6"/>
            <p:cNvGrpSpPr/>
            <p:nvPr/>
          </p:nvGrpSpPr>
          <p:grpSpPr>
            <a:xfrm>
              <a:off x="816250" y="4703275"/>
              <a:ext cx="7511400" cy="238200"/>
              <a:chOff x="816250" y="4630450"/>
              <a:chExt cx="7511400" cy="238200"/>
            </a:xfrm>
          </p:grpSpPr>
          <p:sp>
            <p:nvSpPr>
              <p:cNvPr id="100" name="Google Shape;100;p6"/>
              <p:cNvSpPr/>
              <p:nvPr/>
            </p:nvSpPr>
            <p:spPr>
              <a:xfrm>
                <a:off x="816250" y="4630450"/>
                <a:ext cx="7511400" cy="238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6"/>
              <p:cNvSpPr/>
              <p:nvPr/>
            </p:nvSpPr>
            <p:spPr>
              <a:xfrm rot="5400000">
                <a:off x="8018000" y="4558475"/>
                <a:ext cx="237300" cy="381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6">
                <a:hlinkClick r:id="" action="ppaction://hlinkshowjump?jump=previousslide"/>
              </p:cNvPr>
              <p:cNvSpPr/>
              <p:nvPr/>
            </p:nvSpPr>
            <p:spPr>
              <a:xfrm rot="-5400000">
                <a:off x="892550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6">
                <a:hlinkClick r:id="" action="ppaction://hlinkshowjump?jump=nextslide"/>
              </p:cNvPr>
              <p:cNvSpPr/>
              <p:nvPr/>
            </p:nvSpPr>
            <p:spPr>
              <a:xfrm rot="5400000" flipH="1">
                <a:off x="1084525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" name="Google Shape;104;p6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105" name="Google Shape;105;p6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6" name="Google Shape;106;p6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7" name="Google Shape;107;p6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8" name="Google Shape;108;p6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9" name="Google Shape;109;p6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70413" y="-123300"/>
            <a:ext cx="2002724" cy="182377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7"/>
          <p:cNvSpPr txBox="1">
            <a:spLocks noGrp="1"/>
          </p:cNvSpPr>
          <p:nvPr>
            <p:ph type="subTitle" idx="1"/>
          </p:nvPr>
        </p:nvSpPr>
        <p:spPr>
          <a:xfrm>
            <a:off x="1179850" y="1982600"/>
            <a:ext cx="3364200" cy="22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1179850" y="865800"/>
            <a:ext cx="3364200" cy="11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"/>
          <p:cNvSpPr>
            <a:spLocks noGrp="1"/>
          </p:cNvSpPr>
          <p:nvPr>
            <p:ph type="pic" idx="2"/>
          </p:nvPr>
        </p:nvSpPr>
        <p:spPr>
          <a:xfrm>
            <a:off x="5403050" y="704225"/>
            <a:ext cx="2561100" cy="3735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15" name="Google Shape;115;p7"/>
          <p:cNvGrpSpPr/>
          <p:nvPr/>
        </p:nvGrpSpPr>
        <p:grpSpPr>
          <a:xfrm>
            <a:off x="816250" y="4703275"/>
            <a:ext cx="7511400" cy="238200"/>
            <a:chOff x="816250" y="4703275"/>
            <a:chExt cx="7511400" cy="238200"/>
          </a:xfrm>
        </p:grpSpPr>
        <p:grpSp>
          <p:nvGrpSpPr>
            <p:cNvPr id="116" name="Google Shape;116;p7"/>
            <p:cNvGrpSpPr/>
            <p:nvPr/>
          </p:nvGrpSpPr>
          <p:grpSpPr>
            <a:xfrm>
              <a:off x="816250" y="4703275"/>
              <a:ext cx="7511400" cy="238200"/>
              <a:chOff x="816250" y="4630450"/>
              <a:chExt cx="7511400" cy="238200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816250" y="4630450"/>
                <a:ext cx="7511400" cy="238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 rot="5400000">
                <a:off x="8018000" y="4558475"/>
                <a:ext cx="237300" cy="381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7">
                <a:hlinkClick r:id="" action="ppaction://hlinkshowjump?jump=previousslide"/>
              </p:cNvPr>
              <p:cNvSpPr/>
              <p:nvPr/>
            </p:nvSpPr>
            <p:spPr>
              <a:xfrm rot="-5400000">
                <a:off x="892550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7">
                <a:hlinkClick r:id="" action="ppaction://hlinkshowjump?jump=nextslide"/>
              </p:cNvPr>
              <p:cNvSpPr/>
              <p:nvPr/>
            </p:nvSpPr>
            <p:spPr>
              <a:xfrm rot="5400000" flipH="1">
                <a:off x="1084525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" name="Google Shape;121;p7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122" name="Google Shape;122;p7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3" name="Google Shape;123;p7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4" name="Google Shape;124;p7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5" name="Google Shape;125;p7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6" name="Google Shape;126;p7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27" name="Google Shape;127;p7"/>
          <p:cNvGrpSpPr/>
          <p:nvPr/>
        </p:nvGrpSpPr>
        <p:grpSpPr>
          <a:xfrm flipH="1">
            <a:off x="8430775" y="2919400"/>
            <a:ext cx="282000" cy="1270550"/>
            <a:chOff x="4314650" y="3034025"/>
            <a:chExt cx="282000" cy="1270550"/>
          </a:xfrm>
        </p:grpSpPr>
        <p:sp>
          <p:nvSpPr>
            <p:cNvPr id="128" name="Google Shape;128;p7"/>
            <p:cNvSpPr/>
            <p:nvPr/>
          </p:nvSpPr>
          <p:spPr>
            <a:xfrm>
              <a:off x="4314650" y="3034025"/>
              <a:ext cx="282000" cy="479525"/>
            </a:xfrm>
            <a:custGeom>
              <a:avLst/>
              <a:gdLst/>
              <a:ahLst/>
              <a:cxnLst/>
              <a:rect l="l" t="t" r="r" b="b"/>
              <a:pathLst>
                <a:path w="11280" h="19181" extrusionOk="0">
                  <a:moveTo>
                    <a:pt x="0" y="1"/>
                  </a:moveTo>
                  <a:lnTo>
                    <a:pt x="0" y="11280"/>
                  </a:lnTo>
                  <a:lnTo>
                    <a:pt x="11280" y="19180"/>
                  </a:lnTo>
                  <a:lnTo>
                    <a:pt x="11280" y="79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4314650" y="3376575"/>
              <a:ext cx="282000" cy="295025"/>
            </a:xfrm>
            <a:custGeom>
              <a:avLst/>
              <a:gdLst/>
              <a:ahLst/>
              <a:cxnLst/>
              <a:rect l="l" t="t" r="r" b="b"/>
              <a:pathLst>
                <a:path w="11280" h="11801" extrusionOk="0">
                  <a:moveTo>
                    <a:pt x="0" y="0"/>
                  </a:moveTo>
                  <a:lnTo>
                    <a:pt x="0" y="3901"/>
                  </a:lnTo>
                  <a:lnTo>
                    <a:pt x="11280" y="11801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4314650" y="3534650"/>
              <a:ext cx="282000" cy="295375"/>
            </a:xfrm>
            <a:custGeom>
              <a:avLst/>
              <a:gdLst/>
              <a:ahLst/>
              <a:cxnLst/>
              <a:rect l="l" t="t" r="r" b="b"/>
              <a:pathLst>
                <a:path w="11280" h="11815" extrusionOk="0">
                  <a:moveTo>
                    <a:pt x="0" y="0"/>
                  </a:moveTo>
                  <a:lnTo>
                    <a:pt x="0" y="3915"/>
                  </a:lnTo>
                  <a:lnTo>
                    <a:pt x="11280" y="11815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4314650" y="3693050"/>
              <a:ext cx="282000" cy="295050"/>
            </a:xfrm>
            <a:custGeom>
              <a:avLst/>
              <a:gdLst/>
              <a:ahLst/>
              <a:cxnLst/>
              <a:rect l="l" t="t" r="r" b="b"/>
              <a:pathLst>
                <a:path w="11280" h="11802" extrusionOk="0">
                  <a:moveTo>
                    <a:pt x="0" y="1"/>
                  </a:moveTo>
                  <a:lnTo>
                    <a:pt x="0" y="3902"/>
                  </a:lnTo>
                  <a:lnTo>
                    <a:pt x="11280" y="11801"/>
                  </a:lnTo>
                  <a:lnTo>
                    <a:pt x="11280" y="79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4314650" y="3851125"/>
              <a:ext cx="282000" cy="295400"/>
            </a:xfrm>
            <a:custGeom>
              <a:avLst/>
              <a:gdLst/>
              <a:ahLst/>
              <a:cxnLst/>
              <a:rect l="l" t="t" r="r" b="b"/>
              <a:pathLst>
                <a:path w="11280" h="11816" extrusionOk="0">
                  <a:moveTo>
                    <a:pt x="0" y="1"/>
                  </a:moveTo>
                  <a:lnTo>
                    <a:pt x="0" y="3915"/>
                  </a:lnTo>
                  <a:lnTo>
                    <a:pt x="11280" y="11815"/>
                  </a:lnTo>
                  <a:lnTo>
                    <a:pt x="11280" y="79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4314650" y="4009550"/>
              <a:ext cx="282000" cy="295025"/>
            </a:xfrm>
            <a:custGeom>
              <a:avLst/>
              <a:gdLst/>
              <a:ahLst/>
              <a:cxnLst/>
              <a:rect l="l" t="t" r="r" b="b"/>
              <a:pathLst>
                <a:path w="11280" h="11801" extrusionOk="0">
                  <a:moveTo>
                    <a:pt x="0" y="0"/>
                  </a:moveTo>
                  <a:lnTo>
                    <a:pt x="0" y="3901"/>
                  </a:lnTo>
                  <a:lnTo>
                    <a:pt x="11280" y="11801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36" name="Google Shape;136;p8"/>
          <p:cNvGrpSpPr/>
          <p:nvPr/>
        </p:nvGrpSpPr>
        <p:grpSpPr>
          <a:xfrm>
            <a:off x="816250" y="4703275"/>
            <a:ext cx="7511400" cy="238200"/>
            <a:chOff x="816250" y="4703275"/>
            <a:chExt cx="7511400" cy="238200"/>
          </a:xfrm>
        </p:grpSpPr>
        <p:grpSp>
          <p:nvGrpSpPr>
            <p:cNvPr id="137" name="Google Shape;137;p8"/>
            <p:cNvGrpSpPr/>
            <p:nvPr/>
          </p:nvGrpSpPr>
          <p:grpSpPr>
            <a:xfrm>
              <a:off x="816250" y="4703275"/>
              <a:ext cx="7511400" cy="238200"/>
              <a:chOff x="816250" y="4630450"/>
              <a:chExt cx="7511400" cy="238200"/>
            </a:xfrm>
          </p:grpSpPr>
          <p:sp>
            <p:nvSpPr>
              <p:cNvPr id="138" name="Google Shape;138;p8"/>
              <p:cNvSpPr/>
              <p:nvPr/>
            </p:nvSpPr>
            <p:spPr>
              <a:xfrm>
                <a:off x="816250" y="4630450"/>
                <a:ext cx="7511400" cy="238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8"/>
              <p:cNvSpPr/>
              <p:nvPr/>
            </p:nvSpPr>
            <p:spPr>
              <a:xfrm rot="5400000">
                <a:off x="8018000" y="4558475"/>
                <a:ext cx="237300" cy="381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>
                <a:hlinkClick r:id="" action="ppaction://hlinkshowjump?jump=previousslide"/>
              </p:cNvPr>
              <p:cNvSpPr/>
              <p:nvPr/>
            </p:nvSpPr>
            <p:spPr>
              <a:xfrm rot="-5400000">
                <a:off x="892550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8">
                <a:hlinkClick r:id="" action="ppaction://hlinkshowjump?jump=nextslide"/>
              </p:cNvPr>
              <p:cNvSpPr/>
              <p:nvPr/>
            </p:nvSpPr>
            <p:spPr>
              <a:xfrm rot="5400000" flipH="1">
                <a:off x="1084525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" name="Google Shape;142;p8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143" name="Google Shape;143;p8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4" name="Google Shape;144;p8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5" name="Google Shape;145;p8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6" name="Google Shape;146;p8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7" name="Google Shape;147;p8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pic>
        <p:nvPicPr>
          <p:cNvPr id="148" name="Google Shape;14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46150" y="-178825"/>
            <a:ext cx="1621173" cy="178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52" name="Google Shape;152;p9"/>
          <p:cNvGrpSpPr/>
          <p:nvPr/>
        </p:nvGrpSpPr>
        <p:grpSpPr>
          <a:xfrm>
            <a:off x="816250" y="4703275"/>
            <a:ext cx="7511400" cy="238200"/>
            <a:chOff x="816250" y="4703275"/>
            <a:chExt cx="7511400" cy="238200"/>
          </a:xfrm>
        </p:grpSpPr>
        <p:grpSp>
          <p:nvGrpSpPr>
            <p:cNvPr id="153" name="Google Shape;153;p9"/>
            <p:cNvGrpSpPr/>
            <p:nvPr/>
          </p:nvGrpSpPr>
          <p:grpSpPr>
            <a:xfrm>
              <a:off x="816250" y="4703275"/>
              <a:ext cx="7511400" cy="238200"/>
              <a:chOff x="816250" y="4630450"/>
              <a:chExt cx="7511400" cy="238200"/>
            </a:xfrm>
          </p:grpSpPr>
          <p:sp>
            <p:nvSpPr>
              <p:cNvPr id="154" name="Google Shape;154;p9"/>
              <p:cNvSpPr/>
              <p:nvPr/>
            </p:nvSpPr>
            <p:spPr>
              <a:xfrm>
                <a:off x="816250" y="4630450"/>
                <a:ext cx="7511400" cy="238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 rot="5400000">
                <a:off x="8018000" y="4558475"/>
                <a:ext cx="237300" cy="381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9">
                <a:hlinkClick r:id="" action="ppaction://hlinkshowjump?jump=previousslide"/>
              </p:cNvPr>
              <p:cNvSpPr/>
              <p:nvPr/>
            </p:nvSpPr>
            <p:spPr>
              <a:xfrm rot="-5400000">
                <a:off x="892550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9">
                <a:hlinkClick r:id="" action="ppaction://hlinkshowjump?jump=nextslide"/>
              </p:cNvPr>
              <p:cNvSpPr/>
              <p:nvPr/>
            </p:nvSpPr>
            <p:spPr>
              <a:xfrm rot="5400000" flipH="1">
                <a:off x="1084525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" name="Google Shape;158;p9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159" name="Google Shape;159;p9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0" name="Google Shape;160;p9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1" name="Google Shape;161;p9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2" name="Google Shape;162;p9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3" name="Google Shape;163;p9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pic>
        <p:nvPicPr>
          <p:cNvPr id="164" name="Google Shape;1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814937" y="602400"/>
            <a:ext cx="2002724" cy="1823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6876" y="1782725"/>
            <a:ext cx="2383774" cy="261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2" hasCustomPrompt="1"/>
          </p:nvPr>
        </p:nvSpPr>
        <p:spPr>
          <a:xfrm>
            <a:off x="1836663" y="14808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3" hasCustomPrompt="1"/>
          </p:nvPr>
        </p:nvSpPr>
        <p:spPr>
          <a:xfrm>
            <a:off x="1836663" y="29142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550" y="14808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550" y="29142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6" hasCustomPrompt="1"/>
          </p:nvPr>
        </p:nvSpPr>
        <p:spPr>
          <a:xfrm>
            <a:off x="6572513" y="14808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7" hasCustomPrompt="1"/>
          </p:nvPr>
        </p:nvSpPr>
        <p:spPr>
          <a:xfrm>
            <a:off x="6572513" y="29142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"/>
          </p:nvPr>
        </p:nvSpPr>
        <p:spPr>
          <a:xfrm>
            <a:off x="1103613" y="1928475"/>
            <a:ext cx="22008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subTitle" idx="8"/>
          </p:nvPr>
        </p:nvSpPr>
        <p:spPr>
          <a:xfrm>
            <a:off x="3471550" y="1928475"/>
            <a:ext cx="22008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9"/>
          </p:nvPr>
        </p:nvSpPr>
        <p:spPr>
          <a:xfrm>
            <a:off x="5839463" y="1928475"/>
            <a:ext cx="22008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subTitle" idx="13"/>
          </p:nvPr>
        </p:nvSpPr>
        <p:spPr>
          <a:xfrm>
            <a:off x="1103613" y="3361850"/>
            <a:ext cx="22008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4"/>
          </p:nvPr>
        </p:nvSpPr>
        <p:spPr>
          <a:xfrm>
            <a:off x="3471550" y="3361850"/>
            <a:ext cx="22008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subTitle" idx="15"/>
          </p:nvPr>
        </p:nvSpPr>
        <p:spPr>
          <a:xfrm>
            <a:off x="5839463" y="3361850"/>
            <a:ext cx="22008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816250" y="4703275"/>
            <a:ext cx="7511400" cy="238200"/>
            <a:chOff x="816250" y="4703275"/>
            <a:chExt cx="7511400" cy="238200"/>
          </a:xfrm>
        </p:grpSpPr>
        <p:grpSp>
          <p:nvGrpSpPr>
            <p:cNvPr id="210" name="Google Shape;210;p13"/>
            <p:cNvGrpSpPr/>
            <p:nvPr/>
          </p:nvGrpSpPr>
          <p:grpSpPr>
            <a:xfrm>
              <a:off x="816250" y="4703275"/>
              <a:ext cx="7511400" cy="238200"/>
              <a:chOff x="816250" y="4630450"/>
              <a:chExt cx="7511400" cy="238200"/>
            </a:xfrm>
          </p:grpSpPr>
          <p:sp>
            <p:nvSpPr>
              <p:cNvPr id="211" name="Google Shape;211;p13"/>
              <p:cNvSpPr/>
              <p:nvPr/>
            </p:nvSpPr>
            <p:spPr>
              <a:xfrm>
                <a:off x="816250" y="4630450"/>
                <a:ext cx="7511400" cy="238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3"/>
              <p:cNvSpPr/>
              <p:nvPr/>
            </p:nvSpPr>
            <p:spPr>
              <a:xfrm rot="5400000">
                <a:off x="8018000" y="4558475"/>
                <a:ext cx="237300" cy="381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3">
                <a:hlinkClick r:id="" action="ppaction://hlinkshowjump?jump=previousslide"/>
              </p:cNvPr>
              <p:cNvSpPr/>
              <p:nvPr/>
            </p:nvSpPr>
            <p:spPr>
              <a:xfrm rot="-5400000">
                <a:off x="892550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3">
                <a:hlinkClick r:id="" action="ppaction://hlinkshowjump?jump=nextslide"/>
              </p:cNvPr>
              <p:cNvSpPr/>
              <p:nvPr/>
            </p:nvSpPr>
            <p:spPr>
              <a:xfrm rot="5400000" flipH="1">
                <a:off x="1084525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13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216" name="Google Shape;216;p13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17" name="Google Shape;217;p13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18" name="Google Shape;218;p13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19" name="Google Shape;219;p13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20" name="Google Shape;220;p13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21" name="Google Shape;221;p13"/>
          <p:cNvGrpSpPr/>
          <p:nvPr/>
        </p:nvGrpSpPr>
        <p:grpSpPr>
          <a:xfrm>
            <a:off x="431225" y="973200"/>
            <a:ext cx="8759925" cy="2382050"/>
            <a:chOff x="431225" y="973200"/>
            <a:chExt cx="8759925" cy="2382050"/>
          </a:xfrm>
        </p:grpSpPr>
        <p:grpSp>
          <p:nvGrpSpPr>
            <p:cNvPr id="222" name="Google Shape;222;p13"/>
            <p:cNvGrpSpPr/>
            <p:nvPr/>
          </p:nvGrpSpPr>
          <p:grpSpPr>
            <a:xfrm>
              <a:off x="431225" y="973200"/>
              <a:ext cx="282000" cy="1270550"/>
              <a:chOff x="4314650" y="3034025"/>
              <a:chExt cx="282000" cy="1270550"/>
            </a:xfrm>
          </p:grpSpPr>
          <p:sp>
            <p:nvSpPr>
              <p:cNvPr id="223" name="Google Shape;223;p13"/>
              <p:cNvSpPr/>
              <p:nvPr/>
            </p:nvSpPr>
            <p:spPr>
              <a:xfrm>
                <a:off x="4314650" y="3034025"/>
                <a:ext cx="282000" cy="47952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9181" extrusionOk="0">
                    <a:moveTo>
                      <a:pt x="0" y="1"/>
                    </a:moveTo>
                    <a:lnTo>
                      <a:pt x="0" y="11280"/>
                    </a:lnTo>
                    <a:lnTo>
                      <a:pt x="11280" y="19180"/>
                    </a:lnTo>
                    <a:lnTo>
                      <a:pt x="11280" y="79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3"/>
              <p:cNvSpPr/>
              <p:nvPr/>
            </p:nvSpPr>
            <p:spPr>
              <a:xfrm>
                <a:off x="4314650" y="3376575"/>
                <a:ext cx="282000" cy="29502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01" extrusionOk="0">
                    <a:moveTo>
                      <a:pt x="0" y="0"/>
                    </a:moveTo>
                    <a:lnTo>
                      <a:pt x="0" y="3901"/>
                    </a:lnTo>
                    <a:lnTo>
                      <a:pt x="11280" y="11801"/>
                    </a:lnTo>
                    <a:lnTo>
                      <a:pt x="11280" y="79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3"/>
              <p:cNvSpPr/>
              <p:nvPr/>
            </p:nvSpPr>
            <p:spPr>
              <a:xfrm>
                <a:off x="4314650" y="3534650"/>
                <a:ext cx="282000" cy="29537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15" extrusionOk="0">
                    <a:moveTo>
                      <a:pt x="0" y="0"/>
                    </a:moveTo>
                    <a:lnTo>
                      <a:pt x="0" y="3915"/>
                    </a:lnTo>
                    <a:lnTo>
                      <a:pt x="11280" y="11815"/>
                    </a:lnTo>
                    <a:lnTo>
                      <a:pt x="11280" y="79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>
                <a:off x="4314650" y="3693050"/>
                <a:ext cx="282000" cy="295050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02" extrusionOk="0">
                    <a:moveTo>
                      <a:pt x="0" y="1"/>
                    </a:moveTo>
                    <a:lnTo>
                      <a:pt x="0" y="3902"/>
                    </a:lnTo>
                    <a:lnTo>
                      <a:pt x="11280" y="11801"/>
                    </a:lnTo>
                    <a:lnTo>
                      <a:pt x="11280" y="79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>
                <a:off x="4314650" y="3851125"/>
                <a:ext cx="282000" cy="295400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16" extrusionOk="0">
                    <a:moveTo>
                      <a:pt x="0" y="1"/>
                    </a:moveTo>
                    <a:lnTo>
                      <a:pt x="0" y="3915"/>
                    </a:lnTo>
                    <a:lnTo>
                      <a:pt x="11280" y="11815"/>
                    </a:lnTo>
                    <a:lnTo>
                      <a:pt x="11280" y="790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3"/>
              <p:cNvSpPr/>
              <p:nvPr/>
            </p:nvSpPr>
            <p:spPr>
              <a:xfrm>
                <a:off x="4314650" y="4009550"/>
                <a:ext cx="282000" cy="29502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01" extrusionOk="0">
                    <a:moveTo>
                      <a:pt x="0" y="0"/>
                    </a:moveTo>
                    <a:lnTo>
                      <a:pt x="0" y="3901"/>
                    </a:lnTo>
                    <a:lnTo>
                      <a:pt x="11280" y="11801"/>
                    </a:lnTo>
                    <a:lnTo>
                      <a:pt x="11280" y="79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" name="Google Shape;229;p13"/>
            <p:cNvGrpSpPr/>
            <p:nvPr/>
          </p:nvGrpSpPr>
          <p:grpSpPr>
            <a:xfrm>
              <a:off x="8499375" y="2663475"/>
              <a:ext cx="691775" cy="691775"/>
              <a:chOff x="1323700" y="2294750"/>
              <a:chExt cx="691775" cy="691775"/>
            </a:xfrm>
          </p:grpSpPr>
          <p:sp>
            <p:nvSpPr>
              <p:cNvPr id="230" name="Google Shape;230;p13"/>
              <p:cNvSpPr/>
              <p:nvPr/>
            </p:nvSpPr>
            <p:spPr>
              <a:xfrm>
                <a:off x="1375450" y="2304250"/>
                <a:ext cx="630525" cy="630525"/>
              </a:xfrm>
              <a:custGeom>
                <a:avLst/>
                <a:gdLst/>
                <a:ahLst/>
                <a:cxnLst/>
                <a:rect l="l" t="t" r="r" b="b"/>
                <a:pathLst>
                  <a:path w="25221" h="25221" extrusionOk="0">
                    <a:moveTo>
                      <a:pt x="4056" y="1"/>
                    </a:moveTo>
                    <a:lnTo>
                      <a:pt x="0" y="4056"/>
                    </a:lnTo>
                    <a:lnTo>
                      <a:pt x="8548" y="12618"/>
                    </a:lnTo>
                    <a:lnTo>
                      <a:pt x="0" y="21165"/>
                    </a:lnTo>
                    <a:lnTo>
                      <a:pt x="4056" y="25221"/>
                    </a:lnTo>
                    <a:lnTo>
                      <a:pt x="12603" y="16673"/>
                    </a:lnTo>
                    <a:lnTo>
                      <a:pt x="21165" y="25221"/>
                    </a:lnTo>
                    <a:lnTo>
                      <a:pt x="25220" y="21165"/>
                    </a:lnTo>
                    <a:lnTo>
                      <a:pt x="16673" y="12618"/>
                    </a:lnTo>
                    <a:lnTo>
                      <a:pt x="25220" y="4056"/>
                    </a:lnTo>
                    <a:lnTo>
                      <a:pt x="21165" y="1"/>
                    </a:lnTo>
                    <a:lnTo>
                      <a:pt x="12603" y="8548"/>
                    </a:lnTo>
                    <a:lnTo>
                      <a:pt x="40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>
                <a:off x="1365925" y="2294750"/>
                <a:ext cx="649550" cy="649550"/>
              </a:xfrm>
              <a:custGeom>
                <a:avLst/>
                <a:gdLst/>
                <a:ahLst/>
                <a:cxnLst/>
                <a:rect l="l" t="t" r="r" b="b"/>
                <a:pathLst>
                  <a:path w="25982" h="25982" extrusionOk="0">
                    <a:moveTo>
                      <a:pt x="21546" y="747"/>
                    </a:moveTo>
                    <a:lnTo>
                      <a:pt x="25249" y="4436"/>
                    </a:lnTo>
                    <a:lnTo>
                      <a:pt x="16688" y="12984"/>
                    </a:lnTo>
                    <a:lnTo>
                      <a:pt x="25249" y="21531"/>
                    </a:lnTo>
                    <a:lnTo>
                      <a:pt x="21546" y="25235"/>
                    </a:lnTo>
                    <a:lnTo>
                      <a:pt x="12984" y="16673"/>
                    </a:lnTo>
                    <a:lnTo>
                      <a:pt x="4451" y="25235"/>
                    </a:lnTo>
                    <a:lnTo>
                      <a:pt x="747" y="21545"/>
                    </a:lnTo>
                    <a:lnTo>
                      <a:pt x="9295" y="12998"/>
                    </a:lnTo>
                    <a:lnTo>
                      <a:pt x="747" y="4436"/>
                    </a:lnTo>
                    <a:lnTo>
                      <a:pt x="4437" y="747"/>
                    </a:lnTo>
                    <a:lnTo>
                      <a:pt x="12984" y="9308"/>
                    </a:lnTo>
                    <a:lnTo>
                      <a:pt x="21546" y="747"/>
                    </a:lnTo>
                    <a:close/>
                    <a:moveTo>
                      <a:pt x="4437" y="0"/>
                    </a:moveTo>
                    <a:lnTo>
                      <a:pt x="1" y="4436"/>
                    </a:lnTo>
                    <a:lnTo>
                      <a:pt x="8562" y="12998"/>
                    </a:lnTo>
                    <a:lnTo>
                      <a:pt x="1" y="21545"/>
                    </a:lnTo>
                    <a:lnTo>
                      <a:pt x="4437" y="25981"/>
                    </a:lnTo>
                    <a:lnTo>
                      <a:pt x="12984" y="17419"/>
                    </a:lnTo>
                    <a:lnTo>
                      <a:pt x="21546" y="25981"/>
                    </a:lnTo>
                    <a:lnTo>
                      <a:pt x="25982" y="21545"/>
                    </a:lnTo>
                    <a:lnTo>
                      <a:pt x="17434" y="12998"/>
                    </a:lnTo>
                    <a:lnTo>
                      <a:pt x="25982" y="4436"/>
                    </a:lnTo>
                    <a:lnTo>
                      <a:pt x="21546" y="0"/>
                    </a:lnTo>
                    <a:lnTo>
                      <a:pt x="12984" y="8562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>
                <a:off x="1333200" y="2346500"/>
                <a:ext cx="630525" cy="630525"/>
              </a:xfrm>
              <a:custGeom>
                <a:avLst/>
                <a:gdLst/>
                <a:ahLst/>
                <a:cxnLst/>
                <a:rect l="l" t="t" r="r" b="b"/>
                <a:pathLst>
                  <a:path w="25221" h="25221" extrusionOk="0">
                    <a:moveTo>
                      <a:pt x="4056" y="0"/>
                    </a:moveTo>
                    <a:lnTo>
                      <a:pt x="0" y="4056"/>
                    </a:lnTo>
                    <a:lnTo>
                      <a:pt x="8548" y="12618"/>
                    </a:lnTo>
                    <a:lnTo>
                      <a:pt x="0" y="21165"/>
                    </a:lnTo>
                    <a:lnTo>
                      <a:pt x="4056" y="25221"/>
                    </a:lnTo>
                    <a:lnTo>
                      <a:pt x="12603" y="16673"/>
                    </a:lnTo>
                    <a:lnTo>
                      <a:pt x="21165" y="25221"/>
                    </a:lnTo>
                    <a:lnTo>
                      <a:pt x="25221" y="21165"/>
                    </a:lnTo>
                    <a:lnTo>
                      <a:pt x="16673" y="12618"/>
                    </a:lnTo>
                    <a:lnTo>
                      <a:pt x="25221" y="4056"/>
                    </a:lnTo>
                    <a:lnTo>
                      <a:pt x="21165" y="0"/>
                    </a:lnTo>
                    <a:lnTo>
                      <a:pt x="12603" y="8548"/>
                    </a:lnTo>
                    <a:lnTo>
                      <a:pt x="40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>
                <a:off x="1323700" y="2337350"/>
                <a:ext cx="649525" cy="649175"/>
              </a:xfrm>
              <a:custGeom>
                <a:avLst/>
                <a:gdLst/>
                <a:ahLst/>
                <a:cxnLst/>
                <a:rect l="l" t="t" r="r" b="b"/>
                <a:pathLst>
                  <a:path w="25981" h="25967" extrusionOk="0">
                    <a:moveTo>
                      <a:pt x="21531" y="733"/>
                    </a:moveTo>
                    <a:lnTo>
                      <a:pt x="25220" y="4422"/>
                    </a:lnTo>
                    <a:lnTo>
                      <a:pt x="16673" y="12984"/>
                    </a:lnTo>
                    <a:lnTo>
                      <a:pt x="25234" y="21531"/>
                    </a:lnTo>
                    <a:lnTo>
                      <a:pt x="21545" y="25221"/>
                    </a:lnTo>
                    <a:lnTo>
                      <a:pt x="12983" y="16673"/>
                    </a:lnTo>
                    <a:lnTo>
                      <a:pt x="4450" y="25221"/>
                    </a:lnTo>
                    <a:lnTo>
                      <a:pt x="746" y="21531"/>
                    </a:lnTo>
                    <a:lnTo>
                      <a:pt x="9294" y="12984"/>
                    </a:lnTo>
                    <a:lnTo>
                      <a:pt x="732" y="4422"/>
                    </a:lnTo>
                    <a:lnTo>
                      <a:pt x="4436" y="747"/>
                    </a:lnTo>
                    <a:lnTo>
                      <a:pt x="12983" y="9294"/>
                    </a:lnTo>
                    <a:lnTo>
                      <a:pt x="21531" y="733"/>
                    </a:lnTo>
                    <a:close/>
                    <a:moveTo>
                      <a:pt x="4436" y="0"/>
                    </a:moveTo>
                    <a:lnTo>
                      <a:pt x="0" y="4422"/>
                    </a:lnTo>
                    <a:lnTo>
                      <a:pt x="8548" y="12984"/>
                    </a:lnTo>
                    <a:lnTo>
                      <a:pt x="0" y="21531"/>
                    </a:lnTo>
                    <a:lnTo>
                      <a:pt x="4436" y="25967"/>
                    </a:lnTo>
                    <a:lnTo>
                      <a:pt x="12983" y="17419"/>
                    </a:lnTo>
                    <a:lnTo>
                      <a:pt x="21545" y="25967"/>
                    </a:lnTo>
                    <a:lnTo>
                      <a:pt x="25981" y="21531"/>
                    </a:lnTo>
                    <a:lnTo>
                      <a:pt x="17433" y="12984"/>
                    </a:lnTo>
                    <a:lnTo>
                      <a:pt x="25967" y="4422"/>
                    </a:lnTo>
                    <a:lnTo>
                      <a:pt x="21545" y="0"/>
                    </a:lnTo>
                    <a:lnTo>
                      <a:pt x="12983" y="8548"/>
                    </a:lnTo>
                    <a:lnTo>
                      <a:pt x="44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3" r:id="rId10"/>
    <p:sldLayoutId id="2147483667" r:id="rId11"/>
    <p:sldLayoutId id="214748366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6"/>
          <p:cNvSpPr txBox="1">
            <a:spLocks noGrp="1"/>
          </p:cNvSpPr>
          <p:nvPr>
            <p:ph type="ctrTitle"/>
          </p:nvPr>
        </p:nvSpPr>
        <p:spPr>
          <a:xfrm>
            <a:off x="1396950" y="1489325"/>
            <a:ext cx="6350100" cy="149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Flight Booking Chatbot</a:t>
            </a:r>
            <a:br>
              <a:rPr lang="en-US" dirty="0"/>
            </a:br>
            <a:r>
              <a:rPr lang="en-US" sz="2000" dirty="0">
                <a:solidFill>
                  <a:schemeClr val="dk2"/>
                </a:solidFill>
              </a:rPr>
              <a:t>Une solution </a:t>
            </a:r>
            <a:r>
              <a:rPr lang="en-US" sz="2000" dirty="0" err="1">
                <a:solidFill>
                  <a:schemeClr val="dk2"/>
                </a:solidFill>
              </a:rPr>
              <a:t>alimentée</a:t>
            </a:r>
            <a:r>
              <a:rPr lang="en-US" sz="2000" dirty="0">
                <a:solidFill>
                  <a:schemeClr val="dk2"/>
                </a:solidFill>
              </a:rPr>
              <a:t> par </a:t>
            </a:r>
            <a:r>
              <a:rPr lang="en-US" sz="2000" dirty="0" err="1">
                <a:solidFill>
                  <a:schemeClr val="dk2"/>
                </a:solidFill>
              </a:rPr>
              <a:t>l’IA</a:t>
            </a:r>
            <a:r>
              <a:rPr lang="en-US" sz="2000" dirty="0">
                <a:solidFill>
                  <a:schemeClr val="dk2"/>
                </a:solidFill>
              </a:rPr>
              <a:t> pour </a:t>
            </a:r>
            <a:r>
              <a:rPr lang="en-US" sz="2000" dirty="0" err="1">
                <a:solidFill>
                  <a:schemeClr val="dk2"/>
                </a:solidFill>
              </a:rPr>
              <a:t>prédire</a:t>
            </a:r>
            <a:r>
              <a:rPr lang="en-US" sz="2000" dirty="0">
                <a:solidFill>
                  <a:schemeClr val="dk2"/>
                </a:solidFill>
              </a:rPr>
              <a:t> avec precision les prix des vols</a:t>
            </a:r>
          </a:p>
        </p:txBody>
      </p:sp>
      <p:sp>
        <p:nvSpPr>
          <p:cNvPr id="482" name="Google Shape;482;p26"/>
          <p:cNvSpPr txBox="1">
            <a:spLocks noGrp="1"/>
          </p:cNvSpPr>
          <p:nvPr>
            <p:ph type="subTitle" idx="1"/>
          </p:nvPr>
        </p:nvSpPr>
        <p:spPr>
          <a:xfrm>
            <a:off x="2234492" y="3122957"/>
            <a:ext cx="4675016" cy="12897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Auteurs :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dirty="0" err="1"/>
              <a:t>Tientcheu</a:t>
            </a:r>
            <a:r>
              <a:rPr lang="fr-FR" dirty="0"/>
              <a:t> </a:t>
            </a:r>
            <a:r>
              <a:rPr lang="fr-FR" dirty="0" err="1"/>
              <a:t>Ngaleu</a:t>
            </a:r>
            <a:r>
              <a:rPr lang="fr-FR" dirty="0"/>
              <a:t> Larry Jordan,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dirty="0"/>
              <a:t>Kameni </a:t>
            </a:r>
            <a:r>
              <a:rPr lang="fr-FR" dirty="0" err="1"/>
              <a:t>Kameni</a:t>
            </a:r>
            <a:r>
              <a:rPr lang="fr-FR" dirty="0"/>
              <a:t> Olivier,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dirty="0" err="1"/>
              <a:t>Ej-Jaidi</a:t>
            </a:r>
            <a:r>
              <a:rPr lang="fr-FR" dirty="0"/>
              <a:t> </a:t>
            </a:r>
            <a:r>
              <a:rPr lang="fr-FR" dirty="0" err="1"/>
              <a:t>Aymane</a:t>
            </a:r>
            <a:endParaRPr lang="fr-F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/>
              <a:t>Évaluation du Modèle</a:t>
            </a:r>
            <a:endParaRPr dirty="0"/>
          </a:p>
        </p:txBody>
      </p:sp>
      <p:sp>
        <p:nvSpPr>
          <p:cNvPr id="559" name="Google Shape;559;p32"/>
          <p:cNvSpPr txBox="1">
            <a:spLocks noGrp="1"/>
          </p:cNvSpPr>
          <p:nvPr>
            <p:ph type="subTitle" idx="4"/>
          </p:nvPr>
        </p:nvSpPr>
        <p:spPr>
          <a:xfrm>
            <a:off x="1092090" y="1970547"/>
            <a:ext cx="297283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/>
              <a:t>Validation des performances du modèle AI</a:t>
            </a:r>
            <a:endParaRPr sz="1400" dirty="0"/>
          </a:p>
        </p:txBody>
      </p:sp>
      <p:sp>
        <p:nvSpPr>
          <p:cNvPr id="560" name="Google Shape;560;p32"/>
          <p:cNvSpPr txBox="1">
            <a:spLocks noGrp="1"/>
          </p:cNvSpPr>
          <p:nvPr>
            <p:ph type="subTitle" idx="5"/>
          </p:nvPr>
        </p:nvSpPr>
        <p:spPr>
          <a:xfrm>
            <a:off x="4856554" y="1970547"/>
            <a:ext cx="3193967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/>
              <a:t>Vérification de l'exactitude du modèle Neural Network</a:t>
            </a:r>
            <a:endParaRPr sz="1400" dirty="0"/>
          </a:p>
        </p:txBody>
      </p:sp>
      <p:sp>
        <p:nvSpPr>
          <p:cNvPr id="561" name="Google Shape;561;p32"/>
          <p:cNvSpPr txBox="1">
            <a:spLocks noGrp="1"/>
          </p:cNvSpPr>
          <p:nvPr>
            <p:ph type="subTitle" idx="1"/>
          </p:nvPr>
        </p:nvSpPr>
        <p:spPr>
          <a:xfrm>
            <a:off x="1092090" y="2483935"/>
            <a:ext cx="273275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/>
              <a:t>Le test du modèle AI garantit sa fiabilité et son efficacité opérationnelle dans la prédiction des prix.</a:t>
            </a:r>
            <a:endParaRPr dirty="0"/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2"/>
          </p:nvPr>
        </p:nvSpPr>
        <p:spPr>
          <a:xfrm>
            <a:off x="5076783" y="2483935"/>
            <a:ext cx="2753508" cy="670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/>
              <a:t>L'évaluation du modèle Neural Network assure sa pertinence et sa capacité exceptionnelle de prédiction des prix.</a:t>
            </a:r>
            <a:endParaRPr dirty="0"/>
          </a:p>
        </p:txBody>
      </p:sp>
      <p:sp>
        <p:nvSpPr>
          <p:cNvPr id="566" name="Google Shape;566;p32"/>
          <p:cNvSpPr/>
          <p:nvPr/>
        </p:nvSpPr>
        <p:spPr>
          <a:xfrm>
            <a:off x="2286142" y="1585796"/>
            <a:ext cx="344647" cy="338892"/>
          </a:xfrm>
          <a:custGeom>
            <a:avLst/>
            <a:gdLst/>
            <a:ahLst/>
            <a:cxnLst/>
            <a:rect l="l" t="t" r="r" b="b"/>
            <a:pathLst>
              <a:path w="12636" h="12425" extrusionOk="0">
                <a:moveTo>
                  <a:pt x="2804" y="1953"/>
                </a:moveTo>
                <a:cubicBezTo>
                  <a:pt x="2819" y="1953"/>
                  <a:pt x="2835" y="1954"/>
                  <a:pt x="2852" y="1955"/>
                </a:cubicBezTo>
                <a:lnTo>
                  <a:pt x="9860" y="1955"/>
                </a:lnTo>
                <a:cubicBezTo>
                  <a:pt x="10305" y="1990"/>
                  <a:pt x="10305" y="2641"/>
                  <a:pt x="9860" y="2675"/>
                </a:cubicBezTo>
                <a:lnTo>
                  <a:pt x="2852" y="2675"/>
                </a:lnTo>
                <a:cubicBezTo>
                  <a:pt x="2841" y="2676"/>
                  <a:pt x="2830" y="2676"/>
                  <a:pt x="2819" y="2676"/>
                </a:cubicBezTo>
                <a:cubicBezTo>
                  <a:pt x="2337" y="2676"/>
                  <a:pt x="2331" y="1953"/>
                  <a:pt x="2804" y="1953"/>
                </a:cubicBezTo>
                <a:close/>
                <a:moveTo>
                  <a:pt x="8646" y="3890"/>
                </a:moveTo>
                <a:cubicBezTo>
                  <a:pt x="8656" y="3890"/>
                  <a:pt x="8667" y="3891"/>
                  <a:pt x="8677" y="3891"/>
                </a:cubicBezTo>
                <a:lnTo>
                  <a:pt x="9860" y="3891"/>
                </a:lnTo>
                <a:cubicBezTo>
                  <a:pt x="10305" y="3926"/>
                  <a:pt x="10305" y="4594"/>
                  <a:pt x="9860" y="4628"/>
                </a:cubicBezTo>
                <a:lnTo>
                  <a:pt x="8677" y="4628"/>
                </a:lnTo>
                <a:cubicBezTo>
                  <a:pt x="8667" y="4629"/>
                  <a:pt x="8656" y="4629"/>
                  <a:pt x="8646" y="4629"/>
                </a:cubicBezTo>
                <a:cubicBezTo>
                  <a:pt x="8174" y="4629"/>
                  <a:pt x="8174" y="3890"/>
                  <a:pt x="8646" y="3890"/>
                </a:cubicBezTo>
                <a:close/>
                <a:moveTo>
                  <a:pt x="9860" y="5845"/>
                </a:moveTo>
                <a:cubicBezTo>
                  <a:pt x="10339" y="5845"/>
                  <a:pt x="10339" y="6564"/>
                  <a:pt x="9860" y="6564"/>
                </a:cubicBezTo>
                <a:lnTo>
                  <a:pt x="8677" y="6564"/>
                </a:lnTo>
                <a:cubicBezTo>
                  <a:pt x="8198" y="6564"/>
                  <a:pt x="8198" y="5845"/>
                  <a:pt x="8677" y="5845"/>
                </a:cubicBezTo>
                <a:close/>
                <a:moveTo>
                  <a:pt x="4788" y="3891"/>
                </a:moveTo>
                <a:cubicBezTo>
                  <a:pt x="4994" y="3891"/>
                  <a:pt x="5148" y="4063"/>
                  <a:pt x="5148" y="4268"/>
                </a:cubicBezTo>
                <a:lnTo>
                  <a:pt x="5148" y="5845"/>
                </a:lnTo>
                <a:lnTo>
                  <a:pt x="6741" y="5845"/>
                </a:lnTo>
                <a:cubicBezTo>
                  <a:pt x="6947" y="5845"/>
                  <a:pt x="7101" y="5999"/>
                  <a:pt x="7101" y="6205"/>
                </a:cubicBezTo>
                <a:cubicBezTo>
                  <a:pt x="7101" y="7490"/>
                  <a:pt x="6073" y="8518"/>
                  <a:pt x="4788" y="8518"/>
                </a:cubicBezTo>
                <a:cubicBezTo>
                  <a:pt x="3520" y="8518"/>
                  <a:pt x="2475" y="7490"/>
                  <a:pt x="2475" y="6205"/>
                </a:cubicBezTo>
                <a:cubicBezTo>
                  <a:pt x="2475" y="4937"/>
                  <a:pt x="3520" y="3891"/>
                  <a:pt x="4788" y="3891"/>
                </a:cubicBezTo>
                <a:close/>
                <a:moveTo>
                  <a:pt x="9860" y="7798"/>
                </a:moveTo>
                <a:cubicBezTo>
                  <a:pt x="10339" y="7798"/>
                  <a:pt x="10339" y="8518"/>
                  <a:pt x="9860" y="8518"/>
                </a:cubicBezTo>
                <a:lnTo>
                  <a:pt x="8677" y="8518"/>
                </a:lnTo>
                <a:cubicBezTo>
                  <a:pt x="8198" y="8518"/>
                  <a:pt x="8198" y="7798"/>
                  <a:pt x="8677" y="7798"/>
                </a:cubicBezTo>
                <a:close/>
                <a:moveTo>
                  <a:pt x="6364" y="11431"/>
                </a:moveTo>
                <a:cubicBezTo>
                  <a:pt x="6519" y="11431"/>
                  <a:pt x="6519" y="11688"/>
                  <a:pt x="6364" y="11688"/>
                </a:cubicBezTo>
                <a:cubicBezTo>
                  <a:pt x="6193" y="11688"/>
                  <a:pt x="6193" y="11431"/>
                  <a:pt x="6364" y="11431"/>
                </a:cubicBezTo>
                <a:close/>
                <a:moveTo>
                  <a:pt x="473" y="1"/>
                </a:moveTo>
                <a:cubicBezTo>
                  <a:pt x="6" y="1"/>
                  <a:pt x="1" y="724"/>
                  <a:pt x="458" y="724"/>
                </a:cubicBezTo>
                <a:cubicBezTo>
                  <a:pt x="473" y="724"/>
                  <a:pt x="488" y="723"/>
                  <a:pt x="504" y="722"/>
                </a:cubicBezTo>
                <a:lnTo>
                  <a:pt x="539" y="722"/>
                </a:lnTo>
                <a:lnTo>
                  <a:pt x="539" y="9135"/>
                </a:lnTo>
                <a:cubicBezTo>
                  <a:pt x="539" y="9871"/>
                  <a:pt x="1138" y="10471"/>
                  <a:pt x="1875" y="10471"/>
                </a:cubicBezTo>
                <a:lnTo>
                  <a:pt x="5987" y="10471"/>
                </a:lnTo>
                <a:lnTo>
                  <a:pt x="5987" y="10797"/>
                </a:lnTo>
                <a:cubicBezTo>
                  <a:pt x="5148" y="11174"/>
                  <a:pt x="5439" y="12424"/>
                  <a:pt x="6347" y="12424"/>
                </a:cubicBezTo>
                <a:cubicBezTo>
                  <a:pt x="7272" y="12424"/>
                  <a:pt x="7547" y="11174"/>
                  <a:pt x="6707" y="10797"/>
                </a:cubicBezTo>
                <a:lnTo>
                  <a:pt x="6707" y="10471"/>
                </a:lnTo>
                <a:lnTo>
                  <a:pt x="10836" y="10471"/>
                </a:lnTo>
                <a:cubicBezTo>
                  <a:pt x="11573" y="10471"/>
                  <a:pt x="12156" y="9871"/>
                  <a:pt x="12173" y="9135"/>
                </a:cubicBezTo>
                <a:lnTo>
                  <a:pt x="12173" y="722"/>
                </a:lnTo>
                <a:lnTo>
                  <a:pt x="12190" y="722"/>
                </a:lnTo>
                <a:cubicBezTo>
                  <a:pt x="12635" y="687"/>
                  <a:pt x="12635" y="36"/>
                  <a:pt x="12190" y="2"/>
                </a:cubicBezTo>
                <a:lnTo>
                  <a:pt x="504" y="2"/>
                </a:lnTo>
                <a:cubicBezTo>
                  <a:pt x="494" y="1"/>
                  <a:pt x="483" y="1"/>
                  <a:pt x="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32"/>
          <p:cNvGrpSpPr/>
          <p:nvPr/>
        </p:nvGrpSpPr>
        <p:grpSpPr>
          <a:xfrm>
            <a:off x="6310754" y="1585796"/>
            <a:ext cx="285569" cy="338401"/>
            <a:chOff x="7855750" y="4048725"/>
            <a:chExt cx="261750" cy="310175"/>
          </a:xfrm>
        </p:grpSpPr>
        <p:sp>
          <p:nvSpPr>
            <p:cNvPr id="568" name="Google Shape;568;p32"/>
            <p:cNvSpPr/>
            <p:nvPr/>
          </p:nvSpPr>
          <p:spPr>
            <a:xfrm>
              <a:off x="8039525" y="4053875"/>
              <a:ext cx="72425" cy="72850"/>
            </a:xfrm>
            <a:custGeom>
              <a:avLst/>
              <a:gdLst/>
              <a:ahLst/>
              <a:cxnLst/>
              <a:rect l="l" t="t" r="r" b="b"/>
              <a:pathLst>
                <a:path w="2897" h="2914" extrusionOk="0">
                  <a:moveTo>
                    <a:pt x="0" y="1"/>
                  </a:moveTo>
                  <a:lnTo>
                    <a:pt x="0" y="2297"/>
                  </a:lnTo>
                  <a:cubicBezTo>
                    <a:pt x="0" y="2639"/>
                    <a:pt x="274" y="2913"/>
                    <a:pt x="600" y="2913"/>
                  </a:cubicBezTo>
                  <a:lnTo>
                    <a:pt x="2896" y="29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7855750" y="4048725"/>
              <a:ext cx="261750" cy="310175"/>
            </a:xfrm>
            <a:custGeom>
              <a:avLst/>
              <a:gdLst/>
              <a:ahLst/>
              <a:cxnLst/>
              <a:rect l="l" t="t" r="r" b="b"/>
              <a:pathLst>
                <a:path w="10470" h="12407" extrusionOk="0">
                  <a:moveTo>
                    <a:pt x="3770" y="1954"/>
                  </a:moveTo>
                  <a:cubicBezTo>
                    <a:pt x="4935" y="1954"/>
                    <a:pt x="5535" y="3325"/>
                    <a:pt x="4764" y="4182"/>
                  </a:cubicBezTo>
                  <a:cubicBezTo>
                    <a:pt x="5278" y="4524"/>
                    <a:pt x="5586" y="5107"/>
                    <a:pt x="5604" y="5724"/>
                  </a:cubicBezTo>
                  <a:lnTo>
                    <a:pt x="5604" y="6204"/>
                  </a:lnTo>
                  <a:cubicBezTo>
                    <a:pt x="5604" y="6392"/>
                    <a:pt x="5432" y="6563"/>
                    <a:pt x="5227" y="6563"/>
                  </a:cubicBezTo>
                  <a:lnTo>
                    <a:pt x="2314" y="6563"/>
                  </a:lnTo>
                  <a:cubicBezTo>
                    <a:pt x="2108" y="6563"/>
                    <a:pt x="1954" y="6392"/>
                    <a:pt x="1954" y="6204"/>
                  </a:cubicBezTo>
                  <a:lnTo>
                    <a:pt x="1954" y="5724"/>
                  </a:lnTo>
                  <a:cubicBezTo>
                    <a:pt x="1954" y="5107"/>
                    <a:pt x="2262" y="4524"/>
                    <a:pt x="2794" y="4182"/>
                  </a:cubicBezTo>
                  <a:cubicBezTo>
                    <a:pt x="2005" y="3325"/>
                    <a:pt x="2605" y="1954"/>
                    <a:pt x="3770" y="1954"/>
                  </a:cubicBezTo>
                  <a:close/>
                  <a:moveTo>
                    <a:pt x="8157" y="5844"/>
                  </a:moveTo>
                  <a:cubicBezTo>
                    <a:pt x="8636" y="5844"/>
                    <a:pt x="8636" y="6563"/>
                    <a:pt x="8157" y="6563"/>
                  </a:cubicBezTo>
                  <a:lnTo>
                    <a:pt x="7180" y="6563"/>
                  </a:lnTo>
                  <a:cubicBezTo>
                    <a:pt x="6700" y="6563"/>
                    <a:pt x="6700" y="5844"/>
                    <a:pt x="7180" y="5844"/>
                  </a:cubicBezTo>
                  <a:close/>
                  <a:moveTo>
                    <a:pt x="2297" y="7797"/>
                  </a:moveTo>
                  <a:cubicBezTo>
                    <a:pt x="2303" y="7797"/>
                    <a:pt x="2308" y="7797"/>
                    <a:pt x="2314" y="7797"/>
                  </a:cubicBezTo>
                  <a:lnTo>
                    <a:pt x="8157" y="7797"/>
                  </a:lnTo>
                  <a:cubicBezTo>
                    <a:pt x="8636" y="7797"/>
                    <a:pt x="8636" y="8517"/>
                    <a:pt x="8157" y="8517"/>
                  </a:cubicBezTo>
                  <a:lnTo>
                    <a:pt x="2314" y="8517"/>
                  </a:lnTo>
                  <a:cubicBezTo>
                    <a:pt x="1840" y="8517"/>
                    <a:pt x="1834" y="7797"/>
                    <a:pt x="2297" y="7797"/>
                  </a:cubicBezTo>
                  <a:close/>
                  <a:moveTo>
                    <a:pt x="8157" y="9733"/>
                  </a:moveTo>
                  <a:cubicBezTo>
                    <a:pt x="8636" y="9733"/>
                    <a:pt x="8636" y="10470"/>
                    <a:pt x="8157" y="10470"/>
                  </a:cubicBezTo>
                  <a:lnTo>
                    <a:pt x="2314" y="10470"/>
                  </a:lnTo>
                  <a:cubicBezTo>
                    <a:pt x="1834" y="10470"/>
                    <a:pt x="1834" y="9733"/>
                    <a:pt x="2314" y="9733"/>
                  </a:cubicBezTo>
                  <a:close/>
                  <a:moveTo>
                    <a:pt x="1337" y="1"/>
                  </a:moveTo>
                  <a:cubicBezTo>
                    <a:pt x="600" y="1"/>
                    <a:pt x="1" y="601"/>
                    <a:pt x="1" y="1337"/>
                  </a:cubicBezTo>
                  <a:lnTo>
                    <a:pt x="1" y="11070"/>
                  </a:lnTo>
                  <a:cubicBezTo>
                    <a:pt x="1" y="11806"/>
                    <a:pt x="600" y="12406"/>
                    <a:pt x="1337" y="12406"/>
                  </a:cubicBezTo>
                  <a:lnTo>
                    <a:pt x="9133" y="12406"/>
                  </a:lnTo>
                  <a:cubicBezTo>
                    <a:pt x="9870" y="12406"/>
                    <a:pt x="10470" y="11806"/>
                    <a:pt x="10470" y="11070"/>
                  </a:cubicBezTo>
                  <a:lnTo>
                    <a:pt x="10470" y="3839"/>
                  </a:lnTo>
                  <a:lnTo>
                    <a:pt x="7951" y="3839"/>
                  </a:lnTo>
                  <a:cubicBezTo>
                    <a:pt x="7214" y="3839"/>
                    <a:pt x="6615" y="3239"/>
                    <a:pt x="6615" y="2503"/>
                  </a:cubicBezTo>
                  <a:lnTo>
                    <a:pt x="6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69064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9"/>
          <p:cNvSpPr txBox="1">
            <a:spLocks noGrp="1"/>
          </p:cNvSpPr>
          <p:nvPr>
            <p:ph type="title"/>
          </p:nvPr>
        </p:nvSpPr>
        <p:spPr>
          <a:xfrm>
            <a:off x="1157362" y="740115"/>
            <a:ext cx="4342893" cy="6234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Aperçu du Frontend </a:t>
            </a:r>
            <a:endParaRPr dirty="0"/>
          </a:p>
        </p:txBody>
      </p:sp>
      <p:sp>
        <p:nvSpPr>
          <p:cNvPr id="516" name="Google Shape;516;p29"/>
          <p:cNvSpPr/>
          <p:nvPr/>
        </p:nvSpPr>
        <p:spPr>
          <a:xfrm>
            <a:off x="933275" y="638025"/>
            <a:ext cx="448175" cy="448175"/>
          </a:xfrm>
          <a:custGeom>
            <a:avLst/>
            <a:gdLst/>
            <a:ahLst/>
            <a:cxnLst/>
            <a:rect l="l" t="t" r="r" b="b"/>
            <a:pathLst>
              <a:path w="17927" h="17927" extrusionOk="0">
                <a:moveTo>
                  <a:pt x="1" y="0"/>
                </a:moveTo>
                <a:lnTo>
                  <a:pt x="1" y="5985"/>
                </a:lnTo>
                <a:lnTo>
                  <a:pt x="1" y="17926"/>
                </a:lnTo>
                <a:lnTo>
                  <a:pt x="5986" y="17926"/>
                </a:lnTo>
                <a:lnTo>
                  <a:pt x="5986" y="5985"/>
                </a:lnTo>
                <a:lnTo>
                  <a:pt x="17927" y="5985"/>
                </a:lnTo>
                <a:lnTo>
                  <a:pt x="1792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A219E0-909C-C2DA-9746-8D7660DBB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450" y="1465659"/>
            <a:ext cx="5818909" cy="275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10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9"/>
          <p:cNvSpPr txBox="1">
            <a:spLocks noGrp="1"/>
          </p:cNvSpPr>
          <p:nvPr>
            <p:ph type="title"/>
          </p:nvPr>
        </p:nvSpPr>
        <p:spPr>
          <a:xfrm>
            <a:off x="3356517" y="2430369"/>
            <a:ext cx="2430965" cy="6234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Conclusion</a:t>
            </a:r>
            <a:endParaRPr dirty="0"/>
          </a:p>
        </p:txBody>
      </p:sp>
      <p:sp>
        <p:nvSpPr>
          <p:cNvPr id="516" name="Google Shape;516;p29"/>
          <p:cNvSpPr/>
          <p:nvPr/>
        </p:nvSpPr>
        <p:spPr>
          <a:xfrm>
            <a:off x="933275" y="638025"/>
            <a:ext cx="448175" cy="448175"/>
          </a:xfrm>
          <a:custGeom>
            <a:avLst/>
            <a:gdLst/>
            <a:ahLst/>
            <a:cxnLst/>
            <a:rect l="l" t="t" r="r" b="b"/>
            <a:pathLst>
              <a:path w="17927" h="17927" extrusionOk="0">
                <a:moveTo>
                  <a:pt x="1" y="0"/>
                </a:moveTo>
                <a:lnTo>
                  <a:pt x="1" y="5985"/>
                </a:lnTo>
                <a:lnTo>
                  <a:pt x="1" y="17926"/>
                </a:lnTo>
                <a:lnTo>
                  <a:pt x="5986" y="17926"/>
                </a:lnTo>
                <a:lnTo>
                  <a:pt x="5986" y="5985"/>
                </a:lnTo>
                <a:lnTo>
                  <a:pt x="17927" y="5985"/>
                </a:lnTo>
                <a:lnTo>
                  <a:pt x="1792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97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 de la présenation</a:t>
            </a:r>
            <a:endParaRPr dirty="0"/>
          </a:p>
        </p:txBody>
      </p:sp>
      <p:sp>
        <p:nvSpPr>
          <p:cNvPr id="489" name="Google Shape;489;p27"/>
          <p:cNvSpPr txBox="1"/>
          <p:nvPr/>
        </p:nvSpPr>
        <p:spPr>
          <a:xfrm>
            <a:off x="720000" y="1161911"/>
            <a:ext cx="7717500" cy="340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228600" lvl="0" indent="-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Flight </a:t>
            </a:r>
            <a:r>
              <a:rPr lang="fr-FR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Booking</a:t>
            </a:r>
            <a:r>
              <a:rPr lang="fr-FR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fr-FR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Chatbot</a:t>
            </a:r>
            <a:endParaRPr lang="fr-FR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28600" lvl="0" indent="-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Introduction</a:t>
            </a:r>
          </a:p>
          <a:p>
            <a:pPr marL="228600" lvl="0" indent="-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Structure du Projet</a:t>
            </a:r>
          </a:p>
          <a:p>
            <a:pPr marL="228600" lvl="0" indent="-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Vue d'ensemble du Backend</a:t>
            </a:r>
          </a:p>
          <a:p>
            <a:pPr marL="228600" lvl="0" indent="-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Processus du Modèle AI</a:t>
            </a:r>
          </a:p>
          <a:p>
            <a:pPr marL="228600" lvl="0" indent="-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Nettoyage des Données</a:t>
            </a:r>
          </a:p>
          <a:p>
            <a:pPr marL="228600" lvl="0" indent="-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Entraînement du Modèle</a:t>
            </a:r>
          </a:p>
          <a:p>
            <a:pPr marL="228600" lvl="0" indent="-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Évaluation du Modèle</a:t>
            </a:r>
          </a:p>
          <a:p>
            <a:pPr marL="228600" lvl="0" indent="-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API Backend</a:t>
            </a:r>
          </a:p>
          <a:p>
            <a:pPr marL="228600" lvl="0" indent="-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Exemple de Réponse de l’API</a:t>
            </a:r>
          </a:p>
          <a:p>
            <a:pPr marL="228600" lvl="0" indent="-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Aperçu du Frontend</a:t>
            </a:r>
          </a:p>
          <a:p>
            <a:pPr marL="228600" lvl="0" indent="-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</a:p>
          <a:p>
            <a:pPr marL="228600" lvl="0" indent="-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fr-FR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1"/>
          <p:cNvSpPr txBox="1">
            <a:spLocks noGrp="1"/>
          </p:cNvSpPr>
          <p:nvPr>
            <p:ph type="subTitle" idx="4"/>
          </p:nvPr>
        </p:nvSpPr>
        <p:spPr>
          <a:xfrm>
            <a:off x="4617039" y="2118200"/>
            <a:ext cx="3557474" cy="6566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/>
              <a:t>Optimisation du modèle AI pour la prédiction de prix</a:t>
            </a:r>
            <a:endParaRPr dirty="0"/>
          </a:p>
        </p:txBody>
      </p:sp>
      <p:sp>
        <p:nvSpPr>
          <p:cNvPr id="539" name="Google Shape;539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/>
              <a:t>Flight </a:t>
            </a:r>
            <a:r>
              <a:rPr lang="fr-FR" sz="3200" dirty="0" err="1"/>
              <a:t>Booking</a:t>
            </a:r>
            <a:r>
              <a:rPr lang="fr-FR" sz="3200" dirty="0"/>
              <a:t> </a:t>
            </a:r>
            <a:r>
              <a:rPr lang="fr-FR" sz="3200" dirty="0" err="1"/>
              <a:t>Chatbot</a:t>
            </a:r>
            <a:endParaRPr dirty="0"/>
          </a:p>
        </p:txBody>
      </p:sp>
      <p:sp>
        <p:nvSpPr>
          <p:cNvPr id="540" name="Google Shape;540;p31"/>
          <p:cNvSpPr txBox="1">
            <a:spLocks noGrp="1"/>
          </p:cNvSpPr>
          <p:nvPr>
            <p:ph type="subTitle" idx="1"/>
          </p:nvPr>
        </p:nvSpPr>
        <p:spPr>
          <a:xfrm>
            <a:off x="4866526" y="2918499"/>
            <a:ext cx="3058500" cy="14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 modèle AI a été entraîné et testé, garantissant des résultats fiables pour la réservation des vols.</a:t>
            </a:r>
            <a:endParaRPr dirty="0"/>
          </a:p>
        </p:txBody>
      </p:sp>
      <p:sp>
        <p:nvSpPr>
          <p:cNvPr id="541" name="Google Shape;541;p31"/>
          <p:cNvSpPr txBox="1">
            <a:spLocks noGrp="1"/>
          </p:cNvSpPr>
          <p:nvPr>
            <p:ph type="subTitle" idx="2"/>
          </p:nvPr>
        </p:nvSpPr>
        <p:spPr>
          <a:xfrm>
            <a:off x="1324153" y="2918499"/>
            <a:ext cx="3058500" cy="14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L'IA permet de prédire les prix des vols avec exactitude, offrant une expérience client optimale.</a:t>
            </a:r>
          </a:p>
        </p:txBody>
      </p:sp>
      <p:sp>
        <p:nvSpPr>
          <p:cNvPr id="542" name="Google Shape;542;p31"/>
          <p:cNvSpPr txBox="1">
            <a:spLocks noGrp="1"/>
          </p:cNvSpPr>
          <p:nvPr>
            <p:ph type="subTitle" idx="3"/>
          </p:nvPr>
        </p:nvSpPr>
        <p:spPr>
          <a:xfrm>
            <a:off x="1286725" y="2344975"/>
            <a:ext cx="30585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/>
              <a:t>Prévision précise des prix basée sur l'IA</a:t>
            </a:r>
            <a:endParaRPr dirty="0"/>
          </a:p>
        </p:txBody>
      </p:sp>
      <p:grpSp>
        <p:nvGrpSpPr>
          <p:cNvPr id="543" name="Google Shape;543;p31"/>
          <p:cNvGrpSpPr/>
          <p:nvPr/>
        </p:nvGrpSpPr>
        <p:grpSpPr>
          <a:xfrm>
            <a:off x="2621609" y="1688666"/>
            <a:ext cx="388752" cy="369040"/>
            <a:chOff x="2554800" y="2024425"/>
            <a:chExt cx="326875" cy="310300"/>
          </a:xfrm>
        </p:grpSpPr>
        <p:sp>
          <p:nvSpPr>
            <p:cNvPr id="544" name="Google Shape;544;p31"/>
            <p:cNvSpPr/>
            <p:nvPr/>
          </p:nvSpPr>
          <p:spPr>
            <a:xfrm>
              <a:off x="2749700" y="2170825"/>
              <a:ext cx="18025" cy="18000"/>
            </a:xfrm>
            <a:custGeom>
              <a:avLst/>
              <a:gdLst/>
              <a:ahLst/>
              <a:cxnLst/>
              <a:rect l="l" t="t" r="r" b="b"/>
              <a:pathLst>
                <a:path w="721" h="720" extrusionOk="0">
                  <a:moveTo>
                    <a:pt x="361" y="0"/>
                  </a:moveTo>
                  <a:cubicBezTo>
                    <a:pt x="155" y="0"/>
                    <a:pt x="1" y="154"/>
                    <a:pt x="1" y="360"/>
                  </a:cubicBezTo>
                  <a:cubicBezTo>
                    <a:pt x="1" y="566"/>
                    <a:pt x="155" y="720"/>
                    <a:pt x="361" y="720"/>
                  </a:cubicBezTo>
                  <a:cubicBezTo>
                    <a:pt x="549" y="720"/>
                    <a:pt x="721" y="566"/>
                    <a:pt x="721" y="360"/>
                  </a:cubicBezTo>
                  <a:cubicBezTo>
                    <a:pt x="721" y="154"/>
                    <a:pt x="549" y="0"/>
                    <a:pt x="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2700875" y="2170825"/>
              <a:ext cx="18450" cy="18000"/>
            </a:xfrm>
            <a:custGeom>
              <a:avLst/>
              <a:gdLst/>
              <a:ahLst/>
              <a:cxnLst/>
              <a:rect l="l" t="t" r="r" b="b"/>
              <a:pathLst>
                <a:path w="738" h="720" extrusionOk="0">
                  <a:moveTo>
                    <a:pt x="378" y="0"/>
                  </a:moveTo>
                  <a:cubicBezTo>
                    <a:pt x="275" y="0"/>
                    <a:pt x="172" y="35"/>
                    <a:pt x="121" y="103"/>
                  </a:cubicBezTo>
                  <a:cubicBezTo>
                    <a:pt x="35" y="172"/>
                    <a:pt x="1" y="257"/>
                    <a:pt x="1" y="360"/>
                  </a:cubicBezTo>
                  <a:cubicBezTo>
                    <a:pt x="1" y="463"/>
                    <a:pt x="52" y="549"/>
                    <a:pt x="121" y="617"/>
                  </a:cubicBezTo>
                  <a:cubicBezTo>
                    <a:pt x="189" y="686"/>
                    <a:pt x="275" y="720"/>
                    <a:pt x="378" y="720"/>
                  </a:cubicBezTo>
                  <a:cubicBezTo>
                    <a:pt x="566" y="720"/>
                    <a:pt x="737" y="566"/>
                    <a:pt x="737" y="360"/>
                  </a:cubicBezTo>
                  <a:cubicBezTo>
                    <a:pt x="737" y="154"/>
                    <a:pt x="56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2652050" y="2170825"/>
              <a:ext cx="18450" cy="18000"/>
            </a:xfrm>
            <a:custGeom>
              <a:avLst/>
              <a:gdLst/>
              <a:ahLst/>
              <a:cxnLst/>
              <a:rect l="l" t="t" r="r" b="b"/>
              <a:pathLst>
                <a:path w="738" h="720" extrusionOk="0">
                  <a:moveTo>
                    <a:pt x="371" y="0"/>
                  </a:moveTo>
                  <a:cubicBezTo>
                    <a:pt x="279" y="0"/>
                    <a:pt x="189" y="35"/>
                    <a:pt x="120" y="103"/>
                  </a:cubicBezTo>
                  <a:cubicBezTo>
                    <a:pt x="35" y="172"/>
                    <a:pt x="0" y="257"/>
                    <a:pt x="0" y="360"/>
                  </a:cubicBezTo>
                  <a:cubicBezTo>
                    <a:pt x="0" y="463"/>
                    <a:pt x="52" y="549"/>
                    <a:pt x="120" y="617"/>
                  </a:cubicBezTo>
                  <a:cubicBezTo>
                    <a:pt x="189" y="686"/>
                    <a:pt x="274" y="720"/>
                    <a:pt x="377" y="720"/>
                  </a:cubicBezTo>
                  <a:cubicBezTo>
                    <a:pt x="463" y="720"/>
                    <a:pt x="549" y="686"/>
                    <a:pt x="634" y="617"/>
                  </a:cubicBezTo>
                  <a:cubicBezTo>
                    <a:pt x="686" y="549"/>
                    <a:pt x="737" y="463"/>
                    <a:pt x="737" y="360"/>
                  </a:cubicBezTo>
                  <a:cubicBezTo>
                    <a:pt x="737" y="257"/>
                    <a:pt x="703" y="172"/>
                    <a:pt x="634" y="103"/>
                  </a:cubicBezTo>
                  <a:cubicBezTo>
                    <a:pt x="557" y="35"/>
                    <a:pt x="463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2603650" y="2170825"/>
              <a:ext cx="18000" cy="18000"/>
            </a:xfrm>
            <a:custGeom>
              <a:avLst/>
              <a:gdLst/>
              <a:ahLst/>
              <a:cxnLst/>
              <a:rect l="l" t="t" r="r" b="b"/>
              <a:pathLst>
                <a:path w="720" h="720" extrusionOk="0">
                  <a:moveTo>
                    <a:pt x="360" y="0"/>
                  </a:moveTo>
                  <a:cubicBezTo>
                    <a:pt x="154" y="0"/>
                    <a:pt x="0" y="154"/>
                    <a:pt x="0" y="360"/>
                  </a:cubicBezTo>
                  <a:cubicBezTo>
                    <a:pt x="0" y="566"/>
                    <a:pt x="154" y="720"/>
                    <a:pt x="360" y="720"/>
                  </a:cubicBezTo>
                  <a:cubicBezTo>
                    <a:pt x="446" y="720"/>
                    <a:pt x="548" y="686"/>
                    <a:pt x="617" y="617"/>
                  </a:cubicBezTo>
                  <a:cubicBezTo>
                    <a:pt x="685" y="549"/>
                    <a:pt x="720" y="463"/>
                    <a:pt x="720" y="360"/>
                  </a:cubicBezTo>
                  <a:cubicBezTo>
                    <a:pt x="720" y="257"/>
                    <a:pt x="685" y="172"/>
                    <a:pt x="617" y="103"/>
                  </a:cubicBezTo>
                  <a:cubicBezTo>
                    <a:pt x="548" y="35"/>
                    <a:pt x="463" y="0"/>
                    <a:pt x="3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2603650" y="2219225"/>
              <a:ext cx="18000" cy="18500"/>
            </a:xfrm>
            <a:custGeom>
              <a:avLst/>
              <a:gdLst/>
              <a:ahLst/>
              <a:cxnLst/>
              <a:rect l="l" t="t" r="r" b="b"/>
              <a:pathLst>
                <a:path w="720" h="740" extrusionOk="0">
                  <a:moveTo>
                    <a:pt x="360" y="0"/>
                  </a:moveTo>
                  <a:cubicBezTo>
                    <a:pt x="154" y="18"/>
                    <a:pt x="0" y="172"/>
                    <a:pt x="0" y="377"/>
                  </a:cubicBezTo>
                  <a:cubicBezTo>
                    <a:pt x="0" y="597"/>
                    <a:pt x="172" y="739"/>
                    <a:pt x="358" y="739"/>
                  </a:cubicBezTo>
                  <a:cubicBezTo>
                    <a:pt x="447" y="739"/>
                    <a:pt x="539" y="707"/>
                    <a:pt x="617" y="634"/>
                  </a:cubicBezTo>
                  <a:cubicBezTo>
                    <a:pt x="685" y="566"/>
                    <a:pt x="720" y="463"/>
                    <a:pt x="720" y="377"/>
                  </a:cubicBezTo>
                  <a:cubicBezTo>
                    <a:pt x="720" y="275"/>
                    <a:pt x="685" y="189"/>
                    <a:pt x="617" y="120"/>
                  </a:cubicBezTo>
                  <a:cubicBezTo>
                    <a:pt x="548" y="52"/>
                    <a:pt x="463" y="18"/>
                    <a:pt x="3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2783550" y="2233150"/>
              <a:ext cx="41575" cy="38350"/>
            </a:xfrm>
            <a:custGeom>
              <a:avLst/>
              <a:gdLst/>
              <a:ahLst/>
              <a:cxnLst/>
              <a:rect l="l" t="t" r="r" b="b"/>
              <a:pathLst>
                <a:path w="1663" h="1534" extrusionOk="0">
                  <a:moveTo>
                    <a:pt x="362" y="0"/>
                  </a:moveTo>
                  <a:cubicBezTo>
                    <a:pt x="189" y="0"/>
                    <a:pt x="18" y="112"/>
                    <a:pt x="1" y="334"/>
                  </a:cubicBezTo>
                  <a:lnTo>
                    <a:pt x="1" y="1174"/>
                  </a:lnTo>
                  <a:cubicBezTo>
                    <a:pt x="1" y="1380"/>
                    <a:pt x="172" y="1534"/>
                    <a:pt x="360" y="1534"/>
                  </a:cubicBezTo>
                  <a:lnTo>
                    <a:pt x="1217" y="1534"/>
                  </a:lnTo>
                  <a:cubicBezTo>
                    <a:pt x="1663" y="1500"/>
                    <a:pt x="1663" y="848"/>
                    <a:pt x="1217" y="814"/>
                  </a:cubicBezTo>
                  <a:lnTo>
                    <a:pt x="737" y="814"/>
                  </a:lnTo>
                  <a:lnTo>
                    <a:pt x="737" y="334"/>
                  </a:lnTo>
                  <a:cubicBezTo>
                    <a:pt x="712" y="112"/>
                    <a:pt x="536" y="0"/>
                    <a:pt x="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2644750" y="2210850"/>
              <a:ext cx="33025" cy="31525"/>
            </a:xfrm>
            <a:custGeom>
              <a:avLst/>
              <a:gdLst/>
              <a:ahLst/>
              <a:cxnLst/>
              <a:rect l="l" t="t" r="r" b="b"/>
              <a:pathLst>
                <a:path w="1321" h="1261" extrusionOk="0">
                  <a:moveTo>
                    <a:pt x="678" y="0"/>
                  </a:moveTo>
                  <a:cubicBezTo>
                    <a:pt x="350" y="0"/>
                    <a:pt x="29" y="310"/>
                    <a:pt x="155" y="712"/>
                  </a:cubicBezTo>
                  <a:cubicBezTo>
                    <a:pt x="1" y="952"/>
                    <a:pt x="189" y="1261"/>
                    <a:pt x="464" y="1261"/>
                  </a:cubicBezTo>
                  <a:cubicBezTo>
                    <a:pt x="524" y="1226"/>
                    <a:pt x="592" y="1209"/>
                    <a:pt x="661" y="1209"/>
                  </a:cubicBezTo>
                  <a:cubicBezTo>
                    <a:pt x="729" y="1209"/>
                    <a:pt x="798" y="1226"/>
                    <a:pt x="858" y="1261"/>
                  </a:cubicBezTo>
                  <a:cubicBezTo>
                    <a:pt x="1149" y="1261"/>
                    <a:pt x="1320" y="952"/>
                    <a:pt x="1166" y="712"/>
                  </a:cubicBezTo>
                  <a:cubicBezTo>
                    <a:pt x="1252" y="558"/>
                    <a:pt x="1235" y="370"/>
                    <a:pt x="1115" y="250"/>
                  </a:cubicBezTo>
                  <a:cubicBezTo>
                    <a:pt x="1002" y="75"/>
                    <a:pt x="839" y="0"/>
                    <a:pt x="6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2554800" y="2024425"/>
              <a:ext cx="326875" cy="310300"/>
            </a:xfrm>
            <a:custGeom>
              <a:avLst/>
              <a:gdLst/>
              <a:ahLst/>
              <a:cxnLst/>
              <a:rect l="l" t="t" r="r" b="b"/>
              <a:pathLst>
                <a:path w="13075" h="12412" extrusionOk="0">
                  <a:moveTo>
                    <a:pt x="9733" y="4640"/>
                  </a:moveTo>
                  <a:lnTo>
                    <a:pt x="9733" y="6644"/>
                  </a:lnTo>
                  <a:lnTo>
                    <a:pt x="9527" y="6644"/>
                  </a:lnTo>
                  <a:cubicBezTo>
                    <a:pt x="7917" y="6644"/>
                    <a:pt x="6632" y="7930"/>
                    <a:pt x="6632" y="9540"/>
                  </a:cubicBezTo>
                  <a:lnTo>
                    <a:pt x="6632" y="9746"/>
                  </a:lnTo>
                  <a:lnTo>
                    <a:pt x="1337" y="9746"/>
                  </a:lnTo>
                  <a:cubicBezTo>
                    <a:pt x="995" y="9746"/>
                    <a:pt x="738" y="9472"/>
                    <a:pt x="738" y="9146"/>
                  </a:cubicBezTo>
                  <a:lnTo>
                    <a:pt x="738" y="4640"/>
                  </a:lnTo>
                  <a:close/>
                  <a:moveTo>
                    <a:pt x="9512" y="7354"/>
                  </a:moveTo>
                  <a:cubicBezTo>
                    <a:pt x="10626" y="7354"/>
                    <a:pt x="11692" y="8216"/>
                    <a:pt x="11704" y="9523"/>
                  </a:cubicBezTo>
                  <a:cubicBezTo>
                    <a:pt x="11704" y="10722"/>
                    <a:pt x="10727" y="11699"/>
                    <a:pt x="9527" y="11699"/>
                  </a:cubicBezTo>
                  <a:cubicBezTo>
                    <a:pt x="7591" y="11699"/>
                    <a:pt x="6632" y="9369"/>
                    <a:pt x="7985" y="7998"/>
                  </a:cubicBezTo>
                  <a:cubicBezTo>
                    <a:pt x="8431" y="7553"/>
                    <a:pt x="8977" y="7354"/>
                    <a:pt x="9512" y="7354"/>
                  </a:cubicBezTo>
                  <a:close/>
                  <a:moveTo>
                    <a:pt x="5878" y="1"/>
                  </a:moveTo>
                  <a:cubicBezTo>
                    <a:pt x="5698" y="1"/>
                    <a:pt x="5518" y="125"/>
                    <a:pt x="5518" y="373"/>
                  </a:cubicBezTo>
                  <a:lnTo>
                    <a:pt x="5518" y="785"/>
                  </a:lnTo>
                  <a:lnTo>
                    <a:pt x="5021" y="785"/>
                  </a:lnTo>
                  <a:lnTo>
                    <a:pt x="5021" y="1933"/>
                  </a:lnTo>
                  <a:cubicBezTo>
                    <a:pt x="5021" y="2172"/>
                    <a:pt x="4837" y="2292"/>
                    <a:pt x="4653" y="2292"/>
                  </a:cubicBezTo>
                  <a:cubicBezTo>
                    <a:pt x="4469" y="2292"/>
                    <a:pt x="4284" y="2172"/>
                    <a:pt x="4284" y="1933"/>
                  </a:cubicBezTo>
                  <a:lnTo>
                    <a:pt x="4284" y="373"/>
                  </a:lnTo>
                  <a:cubicBezTo>
                    <a:pt x="4267" y="151"/>
                    <a:pt x="4096" y="39"/>
                    <a:pt x="3925" y="39"/>
                  </a:cubicBezTo>
                  <a:cubicBezTo>
                    <a:pt x="3753" y="39"/>
                    <a:pt x="3582" y="151"/>
                    <a:pt x="3565" y="373"/>
                  </a:cubicBezTo>
                  <a:lnTo>
                    <a:pt x="3565" y="785"/>
                  </a:lnTo>
                  <a:lnTo>
                    <a:pt x="3068" y="785"/>
                  </a:lnTo>
                  <a:lnTo>
                    <a:pt x="3068" y="1933"/>
                  </a:lnTo>
                  <a:cubicBezTo>
                    <a:pt x="3068" y="2172"/>
                    <a:pt x="2888" y="2292"/>
                    <a:pt x="2708" y="2292"/>
                  </a:cubicBezTo>
                  <a:cubicBezTo>
                    <a:pt x="2528" y="2292"/>
                    <a:pt x="2348" y="2172"/>
                    <a:pt x="2348" y="1933"/>
                  </a:cubicBezTo>
                  <a:lnTo>
                    <a:pt x="2348" y="373"/>
                  </a:lnTo>
                  <a:cubicBezTo>
                    <a:pt x="2331" y="151"/>
                    <a:pt x="2155" y="39"/>
                    <a:pt x="1980" y="39"/>
                  </a:cubicBezTo>
                  <a:cubicBezTo>
                    <a:pt x="1804" y="39"/>
                    <a:pt x="1629" y="151"/>
                    <a:pt x="1611" y="373"/>
                  </a:cubicBezTo>
                  <a:lnTo>
                    <a:pt x="1611" y="785"/>
                  </a:lnTo>
                  <a:lnTo>
                    <a:pt x="1354" y="785"/>
                  </a:lnTo>
                  <a:cubicBezTo>
                    <a:pt x="600" y="785"/>
                    <a:pt x="1" y="1384"/>
                    <a:pt x="18" y="2121"/>
                  </a:cubicBezTo>
                  <a:lnTo>
                    <a:pt x="18" y="9129"/>
                  </a:lnTo>
                  <a:cubicBezTo>
                    <a:pt x="18" y="9866"/>
                    <a:pt x="600" y="10465"/>
                    <a:pt x="1354" y="10465"/>
                  </a:cubicBezTo>
                  <a:lnTo>
                    <a:pt x="6786" y="10465"/>
                  </a:lnTo>
                  <a:cubicBezTo>
                    <a:pt x="7219" y="11712"/>
                    <a:pt x="8362" y="12411"/>
                    <a:pt x="9528" y="12411"/>
                  </a:cubicBezTo>
                  <a:cubicBezTo>
                    <a:pt x="10253" y="12411"/>
                    <a:pt x="10988" y="12140"/>
                    <a:pt x="11566" y="11562"/>
                  </a:cubicBezTo>
                  <a:cubicBezTo>
                    <a:pt x="13074" y="10054"/>
                    <a:pt x="12492" y="7484"/>
                    <a:pt x="10470" y="6782"/>
                  </a:cubicBezTo>
                  <a:lnTo>
                    <a:pt x="10470" y="2138"/>
                  </a:lnTo>
                  <a:cubicBezTo>
                    <a:pt x="10470" y="1384"/>
                    <a:pt x="9870" y="785"/>
                    <a:pt x="9133" y="785"/>
                  </a:cubicBezTo>
                  <a:lnTo>
                    <a:pt x="8911" y="785"/>
                  </a:lnTo>
                  <a:lnTo>
                    <a:pt x="8911" y="1933"/>
                  </a:lnTo>
                  <a:cubicBezTo>
                    <a:pt x="8894" y="2155"/>
                    <a:pt x="8722" y="2267"/>
                    <a:pt x="8551" y="2267"/>
                  </a:cubicBezTo>
                  <a:cubicBezTo>
                    <a:pt x="8379" y="2267"/>
                    <a:pt x="8208" y="2155"/>
                    <a:pt x="8191" y="1933"/>
                  </a:cubicBezTo>
                  <a:lnTo>
                    <a:pt x="8191" y="373"/>
                  </a:lnTo>
                  <a:cubicBezTo>
                    <a:pt x="8191" y="125"/>
                    <a:pt x="8007" y="1"/>
                    <a:pt x="7823" y="1"/>
                  </a:cubicBezTo>
                  <a:cubicBezTo>
                    <a:pt x="7638" y="1"/>
                    <a:pt x="7454" y="125"/>
                    <a:pt x="7454" y="373"/>
                  </a:cubicBezTo>
                  <a:lnTo>
                    <a:pt x="7454" y="785"/>
                  </a:lnTo>
                  <a:lnTo>
                    <a:pt x="6974" y="785"/>
                  </a:lnTo>
                  <a:lnTo>
                    <a:pt x="6974" y="1933"/>
                  </a:lnTo>
                  <a:cubicBezTo>
                    <a:pt x="6949" y="2155"/>
                    <a:pt x="6773" y="2267"/>
                    <a:pt x="6600" y="2267"/>
                  </a:cubicBezTo>
                  <a:cubicBezTo>
                    <a:pt x="6426" y="2267"/>
                    <a:pt x="6255" y="2155"/>
                    <a:pt x="6238" y="1933"/>
                  </a:cubicBezTo>
                  <a:lnTo>
                    <a:pt x="6238" y="373"/>
                  </a:lnTo>
                  <a:cubicBezTo>
                    <a:pt x="6238" y="125"/>
                    <a:pt x="6058" y="1"/>
                    <a:pt x="58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2" name="Google Shape;552;p31"/>
          <p:cNvSpPr/>
          <p:nvPr/>
        </p:nvSpPr>
        <p:spPr>
          <a:xfrm>
            <a:off x="6143848" y="1689137"/>
            <a:ext cx="368356" cy="368951"/>
          </a:xfrm>
          <a:custGeom>
            <a:avLst/>
            <a:gdLst/>
            <a:ahLst/>
            <a:cxnLst/>
            <a:rect l="l" t="t" r="r" b="b"/>
            <a:pathLst>
              <a:path w="12389" h="12409" extrusionOk="0">
                <a:moveTo>
                  <a:pt x="4455" y="720"/>
                </a:moveTo>
                <a:cubicBezTo>
                  <a:pt x="4798" y="720"/>
                  <a:pt x="5055" y="994"/>
                  <a:pt x="5072" y="1337"/>
                </a:cubicBezTo>
                <a:lnTo>
                  <a:pt x="5072" y="3290"/>
                </a:lnTo>
                <a:cubicBezTo>
                  <a:pt x="5055" y="3616"/>
                  <a:pt x="4798" y="3890"/>
                  <a:pt x="4455" y="3890"/>
                </a:cubicBezTo>
                <a:lnTo>
                  <a:pt x="1337" y="3890"/>
                </a:lnTo>
                <a:cubicBezTo>
                  <a:pt x="994" y="3890"/>
                  <a:pt x="720" y="3616"/>
                  <a:pt x="737" y="3290"/>
                </a:cubicBezTo>
                <a:lnTo>
                  <a:pt x="737" y="1337"/>
                </a:lnTo>
                <a:cubicBezTo>
                  <a:pt x="720" y="994"/>
                  <a:pt x="994" y="720"/>
                  <a:pt x="1337" y="720"/>
                </a:cubicBezTo>
                <a:close/>
                <a:moveTo>
                  <a:pt x="9733" y="2673"/>
                </a:moveTo>
                <a:lnTo>
                  <a:pt x="9733" y="5843"/>
                </a:lnTo>
                <a:lnTo>
                  <a:pt x="7951" y="5843"/>
                </a:lnTo>
                <a:cubicBezTo>
                  <a:pt x="7214" y="5843"/>
                  <a:pt x="6614" y="6443"/>
                  <a:pt x="6614" y="7180"/>
                </a:cubicBezTo>
                <a:lnTo>
                  <a:pt x="6614" y="9133"/>
                </a:lnTo>
                <a:lnTo>
                  <a:pt x="6614" y="9219"/>
                </a:lnTo>
                <a:lnTo>
                  <a:pt x="6254" y="8876"/>
                </a:lnTo>
                <a:cubicBezTo>
                  <a:pt x="6186" y="8799"/>
                  <a:pt x="6092" y="8760"/>
                  <a:pt x="5997" y="8760"/>
                </a:cubicBezTo>
                <a:cubicBezTo>
                  <a:pt x="5903" y="8760"/>
                  <a:pt x="5809" y="8799"/>
                  <a:pt x="5740" y="8876"/>
                </a:cubicBezTo>
                <a:cubicBezTo>
                  <a:pt x="5586" y="9013"/>
                  <a:pt x="5586" y="9236"/>
                  <a:pt x="5740" y="9390"/>
                </a:cubicBezTo>
                <a:lnTo>
                  <a:pt x="6083" y="9733"/>
                </a:lnTo>
                <a:lnTo>
                  <a:pt x="2656" y="9733"/>
                </a:lnTo>
                <a:lnTo>
                  <a:pt x="2673" y="6563"/>
                </a:lnTo>
                <a:lnTo>
                  <a:pt x="4644" y="6563"/>
                </a:lnTo>
                <a:cubicBezTo>
                  <a:pt x="5141" y="6563"/>
                  <a:pt x="5141" y="5843"/>
                  <a:pt x="4644" y="5843"/>
                </a:cubicBezTo>
                <a:lnTo>
                  <a:pt x="4233" y="5843"/>
                </a:lnTo>
                <a:lnTo>
                  <a:pt x="4233" y="4627"/>
                </a:lnTo>
                <a:lnTo>
                  <a:pt x="4455" y="4627"/>
                </a:lnTo>
                <a:cubicBezTo>
                  <a:pt x="5192" y="4627"/>
                  <a:pt x="5775" y="4027"/>
                  <a:pt x="5792" y="3290"/>
                </a:cubicBezTo>
                <a:lnTo>
                  <a:pt x="5792" y="3187"/>
                </a:lnTo>
                <a:lnTo>
                  <a:pt x="6134" y="3547"/>
                </a:lnTo>
                <a:cubicBezTo>
                  <a:pt x="6203" y="3616"/>
                  <a:pt x="6289" y="3650"/>
                  <a:pt x="6391" y="3650"/>
                </a:cubicBezTo>
                <a:cubicBezTo>
                  <a:pt x="6717" y="3650"/>
                  <a:pt x="6871" y="3256"/>
                  <a:pt x="6648" y="3033"/>
                </a:cubicBezTo>
                <a:lnTo>
                  <a:pt x="6306" y="2673"/>
                </a:lnTo>
                <a:close/>
                <a:moveTo>
                  <a:pt x="11069" y="6563"/>
                </a:moveTo>
                <a:cubicBezTo>
                  <a:pt x="11412" y="6563"/>
                  <a:pt x="11686" y="6837"/>
                  <a:pt x="11686" y="7180"/>
                </a:cubicBezTo>
                <a:lnTo>
                  <a:pt x="11686" y="9133"/>
                </a:lnTo>
                <a:cubicBezTo>
                  <a:pt x="11686" y="9459"/>
                  <a:pt x="11412" y="9733"/>
                  <a:pt x="11069" y="9733"/>
                </a:cubicBezTo>
                <a:lnTo>
                  <a:pt x="7951" y="9733"/>
                </a:lnTo>
                <a:cubicBezTo>
                  <a:pt x="7625" y="9733"/>
                  <a:pt x="7351" y="9459"/>
                  <a:pt x="7351" y="9133"/>
                </a:cubicBezTo>
                <a:lnTo>
                  <a:pt x="7351" y="7180"/>
                </a:lnTo>
                <a:cubicBezTo>
                  <a:pt x="7351" y="6837"/>
                  <a:pt x="7625" y="6563"/>
                  <a:pt x="7951" y="6563"/>
                </a:cubicBezTo>
                <a:close/>
                <a:moveTo>
                  <a:pt x="1337" y="0"/>
                </a:moveTo>
                <a:cubicBezTo>
                  <a:pt x="600" y="0"/>
                  <a:pt x="0" y="600"/>
                  <a:pt x="0" y="1337"/>
                </a:cubicBezTo>
                <a:lnTo>
                  <a:pt x="0" y="3290"/>
                </a:lnTo>
                <a:cubicBezTo>
                  <a:pt x="0" y="4027"/>
                  <a:pt x="600" y="4627"/>
                  <a:pt x="1337" y="4627"/>
                </a:cubicBezTo>
                <a:lnTo>
                  <a:pt x="1560" y="4627"/>
                </a:lnTo>
                <a:lnTo>
                  <a:pt x="1560" y="5843"/>
                </a:lnTo>
                <a:lnTo>
                  <a:pt x="1131" y="5843"/>
                </a:lnTo>
                <a:cubicBezTo>
                  <a:pt x="651" y="5843"/>
                  <a:pt x="651" y="6563"/>
                  <a:pt x="1131" y="6563"/>
                </a:cubicBezTo>
                <a:lnTo>
                  <a:pt x="1937" y="6563"/>
                </a:lnTo>
                <a:lnTo>
                  <a:pt x="1937" y="10093"/>
                </a:lnTo>
                <a:cubicBezTo>
                  <a:pt x="1937" y="10298"/>
                  <a:pt x="2108" y="10470"/>
                  <a:pt x="2313" y="10470"/>
                </a:cubicBezTo>
                <a:lnTo>
                  <a:pt x="6100" y="10470"/>
                </a:lnTo>
                <a:lnTo>
                  <a:pt x="5740" y="10812"/>
                </a:lnTo>
                <a:cubicBezTo>
                  <a:pt x="5518" y="11052"/>
                  <a:pt x="5672" y="11429"/>
                  <a:pt x="5997" y="11429"/>
                </a:cubicBezTo>
                <a:cubicBezTo>
                  <a:pt x="6100" y="11429"/>
                  <a:pt x="6186" y="11395"/>
                  <a:pt x="6254" y="11326"/>
                </a:cubicBezTo>
                <a:lnTo>
                  <a:pt x="7231" y="10350"/>
                </a:lnTo>
                <a:cubicBezTo>
                  <a:pt x="7248" y="10332"/>
                  <a:pt x="7265" y="10315"/>
                  <a:pt x="7282" y="10281"/>
                </a:cubicBezTo>
                <a:cubicBezTo>
                  <a:pt x="7488" y="10401"/>
                  <a:pt x="7711" y="10470"/>
                  <a:pt x="7951" y="10470"/>
                </a:cubicBezTo>
                <a:lnTo>
                  <a:pt x="8173" y="10470"/>
                </a:lnTo>
                <a:lnTo>
                  <a:pt x="8173" y="11686"/>
                </a:lnTo>
                <a:lnTo>
                  <a:pt x="7745" y="11686"/>
                </a:lnTo>
                <a:cubicBezTo>
                  <a:pt x="7300" y="11720"/>
                  <a:pt x="7300" y="12371"/>
                  <a:pt x="7745" y="12406"/>
                </a:cubicBezTo>
                <a:lnTo>
                  <a:pt x="11258" y="12406"/>
                </a:lnTo>
                <a:cubicBezTo>
                  <a:pt x="11274" y="12407"/>
                  <a:pt x="11289" y="12408"/>
                  <a:pt x="11304" y="12408"/>
                </a:cubicBezTo>
                <a:cubicBezTo>
                  <a:pt x="11761" y="12408"/>
                  <a:pt x="11756" y="11685"/>
                  <a:pt x="11289" y="11685"/>
                </a:cubicBezTo>
                <a:cubicBezTo>
                  <a:pt x="11279" y="11685"/>
                  <a:pt x="11268" y="11685"/>
                  <a:pt x="11258" y="11686"/>
                </a:cubicBezTo>
                <a:lnTo>
                  <a:pt x="10846" y="11686"/>
                </a:lnTo>
                <a:lnTo>
                  <a:pt x="10846" y="10470"/>
                </a:lnTo>
                <a:lnTo>
                  <a:pt x="11052" y="10470"/>
                </a:lnTo>
                <a:cubicBezTo>
                  <a:pt x="11789" y="10470"/>
                  <a:pt x="12388" y="9870"/>
                  <a:pt x="12388" y="9133"/>
                </a:cubicBezTo>
                <a:lnTo>
                  <a:pt x="12388" y="7180"/>
                </a:lnTo>
                <a:cubicBezTo>
                  <a:pt x="12388" y="6443"/>
                  <a:pt x="11789" y="5843"/>
                  <a:pt x="11052" y="5843"/>
                </a:cubicBezTo>
                <a:lnTo>
                  <a:pt x="10469" y="5843"/>
                </a:lnTo>
                <a:lnTo>
                  <a:pt x="10469" y="2314"/>
                </a:lnTo>
                <a:cubicBezTo>
                  <a:pt x="10469" y="2108"/>
                  <a:pt x="10298" y="1954"/>
                  <a:pt x="10092" y="1954"/>
                </a:cubicBezTo>
                <a:lnTo>
                  <a:pt x="6306" y="1954"/>
                </a:lnTo>
                <a:lnTo>
                  <a:pt x="6666" y="1594"/>
                </a:lnTo>
                <a:cubicBezTo>
                  <a:pt x="6891" y="1329"/>
                  <a:pt x="6654" y="981"/>
                  <a:pt x="6385" y="981"/>
                </a:cubicBezTo>
                <a:cubicBezTo>
                  <a:pt x="6306" y="981"/>
                  <a:pt x="6225" y="1010"/>
                  <a:pt x="6152" y="1080"/>
                </a:cubicBezTo>
                <a:lnTo>
                  <a:pt x="5792" y="1440"/>
                </a:lnTo>
                <a:lnTo>
                  <a:pt x="5792" y="1337"/>
                </a:lnTo>
                <a:cubicBezTo>
                  <a:pt x="5775" y="600"/>
                  <a:pt x="5192" y="0"/>
                  <a:pt x="44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1"/>
          <p:cNvSpPr/>
          <p:nvPr/>
        </p:nvSpPr>
        <p:spPr>
          <a:xfrm rot="10800000">
            <a:off x="7857275" y="4028675"/>
            <a:ext cx="448175" cy="448175"/>
          </a:xfrm>
          <a:custGeom>
            <a:avLst/>
            <a:gdLst/>
            <a:ahLst/>
            <a:cxnLst/>
            <a:rect l="l" t="t" r="r" b="b"/>
            <a:pathLst>
              <a:path w="17927" h="17927" extrusionOk="0">
                <a:moveTo>
                  <a:pt x="1" y="0"/>
                </a:moveTo>
                <a:lnTo>
                  <a:pt x="1" y="5985"/>
                </a:lnTo>
                <a:lnTo>
                  <a:pt x="1" y="17926"/>
                </a:lnTo>
                <a:lnTo>
                  <a:pt x="5986" y="17926"/>
                </a:lnTo>
                <a:lnTo>
                  <a:pt x="5986" y="5985"/>
                </a:lnTo>
                <a:lnTo>
                  <a:pt x="17927" y="5985"/>
                </a:lnTo>
                <a:lnTo>
                  <a:pt x="1792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9"/>
          <p:cNvSpPr txBox="1">
            <a:spLocks noGrp="1"/>
          </p:cNvSpPr>
          <p:nvPr>
            <p:ph type="subTitle" idx="1"/>
          </p:nvPr>
        </p:nvSpPr>
        <p:spPr>
          <a:xfrm>
            <a:off x="1157362" y="1640938"/>
            <a:ext cx="3414638" cy="26367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b="1" dirty="0"/>
              <a:t>Optimisation de l'algorithme de tarification des vols : </a:t>
            </a:r>
            <a:r>
              <a:rPr lang="fr-FR" dirty="0"/>
              <a:t>L'amélioration de l'algorithme de tarification garantit des prix de vols compétitifs.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dirty="0"/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b="1" dirty="0"/>
              <a:t>Incorporation de facteurs saisonniers dans :  </a:t>
            </a:r>
            <a:r>
              <a:rPr lang="fr-FR" dirty="0"/>
              <a:t>la prédiction de prix: Intégrer les variations saisonnières permet d'adapter les prix en fonction de la demande.</a:t>
            </a:r>
          </a:p>
        </p:txBody>
      </p:sp>
      <p:sp>
        <p:nvSpPr>
          <p:cNvPr id="514" name="Google Shape;514;p29"/>
          <p:cNvSpPr txBox="1">
            <a:spLocks noGrp="1"/>
          </p:cNvSpPr>
          <p:nvPr>
            <p:ph type="title"/>
          </p:nvPr>
        </p:nvSpPr>
        <p:spPr>
          <a:xfrm>
            <a:off x="1179850" y="865800"/>
            <a:ext cx="3364200" cy="5473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Introduction</a:t>
            </a:r>
            <a:endParaRPr dirty="0"/>
          </a:p>
        </p:txBody>
      </p:sp>
      <p:sp>
        <p:nvSpPr>
          <p:cNvPr id="516" name="Google Shape;516;p29"/>
          <p:cNvSpPr/>
          <p:nvPr/>
        </p:nvSpPr>
        <p:spPr>
          <a:xfrm>
            <a:off x="933275" y="638025"/>
            <a:ext cx="448175" cy="448175"/>
          </a:xfrm>
          <a:custGeom>
            <a:avLst/>
            <a:gdLst/>
            <a:ahLst/>
            <a:cxnLst/>
            <a:rect l="l" t="t" r="r" b="b"/>
            <a:pathLst>
              <a:path w="17927" h="17927" extrusionOk="0">
                <a:moveTo>
                  <a:pt x="1" y="0"/>
                </a:moveTo>
                <a:lnTo>
                  <a:pt x="1" y="5985"/>
                </a:lnTo>
                <a:lnTo>
                  <a:pt x="1" y="17926"/>
                </a:lnTo>
                <a:lnTo>
                  <a:pt x="5986" y="17926"/>
                </a:lnTo>
                <a:lnTo>
                  <a:pt x="5986" y="5985"/>
                </a:lnTo>
                <a:lnTo>
                  <a:pt x="17927" y="5985"/>
                </a:lnTo>
                <a:lnTo>
                  <a:pt x="1792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9E1A9DAF-6660-D20A-9006-78E22AC1025F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30700" r="30700"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Structure du projet</a:t>
            </a:r>
            <a:endParaRPr dirty="0"/>
          </a:p>
        </p:txBody>
      </p:sp>
      <p:sp>
        <p:nvSpPr>
          <p:cNvPr id="497" name="Google Shape;497;p28"/>
          <p:cNvSpPr txBox="1">
            <a:spLocks noGrp="1"/>
          </p:cNvSpPr>
          <p:nvPr>
            <p:ph type="title" idx="2"/>
          </p:nvPr>
        </p:nvSpPr>
        <p:spPr>
          <a:xfrm>
            <a:off x="2068260" y="1176062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99" name="Google Shape;499;p28"/>
          <p:cNvSpPr txBox="1">
            <a:spLocks noGrp="1"/>
          </p:cNvSpPr>
          <p:nvPr>
            <p:ph type="title" idx="4"/>
          </p:nvPr>
        </p:nvSpPr>
        <p:spPr>
          <a:xfrm>
            <a:off x="6269957" y="1176062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03" name="Google Shape;503;p28"/>
          <p:cNvSpPr txBox="1">
            <a:spLocks noGrp="1"/>
          </p:cNvSpPr>
          <p:nvPr>
            <p:ph type="subTitle" idx="1"/>
          </p:nvPr>
        </p:nvSpPr>
        <p:spPr>
          <a:xfrm>
            <a:off x="907742" y="1623662"/>
            <a:ext cx="3055737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/>
              <a:t>API Flask pour interagir avec le modèle d'IA</a:t>
            </a:r>
            <a:endParaRPr dirty="0"/>
          </a:p>
        </p:txBody>
      </p:sp>
      <p:sp>
        <p:nvSpPr>
          <p:cNvPr id="504" name="Google Shape;504;p28"/>
          <p:cNvSpPr txBox="1">
            <a:spLocks noGrp="1"/>
          </p:cNvSpPr>
          <p:nvPr>
            <p:ph type="subTitle" idx="8"/>
          </p:nvPr>
        </p:nvSpPr>
        <p:spPr>
          <a:xfrm>
            <a:off x="4850614" y="1611785"/>
            <a:ext cx="3573386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/>
              <a:t>Implémentation d'une base de données PostgreSQL</a:t>
            </a:r>
            <a:endParaRPr dirty="0"/>
          </a:p>
        </p:txBody>
      </p:sp>
      <p:pic>
        <p:nvPicPr>
          <p:cNvPr id="1026" name="Picture 2" descr="Flask&quot; Icon - Download for free – Iconduck">
            <a:extLst>
              <a:ext uri="{FF2B5EF4-FFF2-40B4-BE49-F238E27FC236}">
                <a16:creationId xmlns:a16="http://schemas.microsoft.com/office/drawing/2014/main" id="{03B61CF4-59E4-DE13-4481-4D281911F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71" y="2461589"/>
            <a:ext cx="932590" cy="119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stgreSQL icon PNG and SVG Vector Free Download">
            <a:extLst>
              <a:ext uri="{FF2B5EF4-FFF2-40B4-BE49-F238E27FC236}">
                <a16:creationId xmlns:a16="http://schemas.microsoft.com/office/drawing/2014/main" id="{D07AC8CC-220B-8A64-0C75-836ED5F08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041" y="2344098"/>
            <a:ext cx="1269334" cy="131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Google Shape;503;p28">
            <a:extLst>
              <a:ext uri="{FF2B5EF4-FFF2-40B4-BE49-F238E27FC236}">
                <a16:creationId xmlns:a16="http://schemas.microsoft.com/office/drawing/2014/main" id="{9E2C5D05-C09E-1789-5F82-7D9EA6CA8D2D}"/>
              </a:ext>
            </a:extLst>
          </p:cNvPr>
          <p:cNvSpPr txBox="1">
            <a:spLocks/>
          </p:cNvSpPr>
          <p:nvPr/>
        </p:nvSpPr>
        <p:spPr>
          <a:xfrm>
            <a:off x="714152" y="3762610"/>
            <a:ext cx="3055737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fr-FR" sz="1200" dirty="0"/>
              <a:t>L'API Flask fournit des routes pour interagir avec le modèle d'IA, facilitant l'utilisation du </a:t>
            </a:r>
            <a:r>
              <a:rPr lang="fr-FR" sz="1200" dirty="0" err="1"/>
              <a:t>chatbot</a:t>
            </a:r>
            <a:r>
              <a:rPr lang="fr-FR" sz="1200" dirty="0"/>
              <a:t>.</a:t>
            </a:r>
          </a:p>
        </p:txBody>
      </p:sp>
      <p:sp>
        <p:nvSpPr>
          <p:cNvPr id="35" name="Google Shape;503;p28">
            <a:extLst>
              <a:ext uri="{FF2B5EF4-FFF2-40B4-BE49-F238E27FC236}">
                <a16:creationId xmlns:a16="http://schemas.microsoft.com/office/drawing/2014/main" id="{F76CF037-228C-A209-3CC9-210F12744CE2}"/>
              </a:ext>
            </a:extLst>
          </p:cNvPr>
          <p:cNvSpPr txBox="1">
            <a:spLocks/>
          </p:cNvSpPr>
          <p:nvPr/>
        </p:nvSpPr>
        <p:spPr>
          <a:xfrm>
            <a:off x="5375193" y="3762610"/>
            <a:ext cx="3055737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fr-FR" sz="1200" dirty="0"/>
              <a:t>La base de données PostgreSQL permet de stocker les données importantes pour la prédiction des prix des vols.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9"/>
          <p:cNvSpPr txBox="1">
            <a:spLocks noGrp="1"/>
          </p:cNvSpPr>
          <p:nvPr>
            <p:ph type="subTitle" idx="1"/>
          </p:nvPr>
        </p:nvSpPr>
        <p:spPr>
          <a:xfrm>
            <a:off x="933275" y="1724065"/>
            <a:ext cx="4349820" cy="26367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b="1" dirty="0"/>
              <a:t>Importance du nettoyage des données: </a:t>
            </a:r>
            <a:r>
              <a:rPr lang="fr-FR" dirty="0"/>
              <a:t>Le nettoyage garantit des données fiables pour entraînement et évaluation du modèle.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b="1" dirty="0"/>
              <a:t>Entraînement du modèle AI: </a:t>
            </a:r>
            <a:r>
              <a:rPr lang="fr-FR" dirty="0"/>
              <a:t>L'entraînement assure l'adaptation du modèle aux données, améliorant la précision des prévisions de prix.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b="1" dirty="0"/>
              <a:t>Évaluation du modèle pour la fiabilité: </a:t>
            </a:r>
            <a:r>
              <a:rPr lang="fr-FR" dirty="0"/>
              <a:t>L'évaluation vérifie la performance du modèle, assurant des prédictions précises dans la production.</a:t>
            </a:r>
          </a:p>
        </p:txBody>
      </p:sp>
      <p:sp>
        <p:nvSpPr>
          <p:cNvPr id="514" name="Google Shape;514;p29"/>
          <p:cNvSpPr txBox="1">
            <a:spLocks noGrp="1"/>
          </p:cNvSpPr>
          <p:nvPr>
            <p:ph type="title"/>
          </p:nvPr>
        </p:nvSpPr>
        <p:spPr>
          <a:xfrm>
            <a:off x="1157362" y="1239872"/>
            <a:ext cx="3364200" cy="5473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Processus du modèle IA</a:t>
            </a:r>
            <a:endParaRPr dirty="0"/>
          </a:p>
        </p:txBody>
      </p:sp>
      <p:sp>
        <p:nvSpPr>
          <p:cNvPr id="516" name="Google Shape;516;p29"/>
          <p:cNvSpPr/>
          <p:nvPr/>
        </p:nvSpPr>
        <p:spPr>
          <a:xfrm>
            <a:off x="933275" y="638025"/>
            <a:ext cx="448175" cy="448175"/>
          </a:xfrm>
          <a:custGeom>
            <a:avLst/>
            <a:gdLst/>
            <a:ahLst/>
            <a:cxnLst/>
            <a:rect l="l" t="t" r="r" b="b"/>
            <a:pathLst>
              <a:path w="17927" h="17927" extrusionOk="0">
                <a:moveTo>
                  <a:pt x="1" y="0"/>
                </a:moveTo>
                <a:lnTo>
                  <a:pt x="1" y="5985"/>
                </a:lnTo>
                <a:lnTo>
                  <a:pt x="1" y="17926"/>
                </a:lnTo>
                <a:lnTo>
                  <a:pt x="5986" y="17926"/>
                </a:lnTo>
                <a:lnTo>
                  <a:pt x="5986" y="5985"/>
                </a:lnTo>
                <a:lnTo>
                  <a:pt x="17927" y="5985"/>
                </a:lnTo>
                <a:lnTo>
                  <a:pt x="1792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The Machine Learning Workflow Explained (and How You Can Practice It Now) |  by Arunn Thevapalan | Towards Data Science">
            <a:extLst>
              <a:ext uri="{FF2B5EF4-FFF2-40B4-BE49-F238E27FC236}">
                <a16:creationId xmlns:a16="http://schemas.microsoft.com/office/drawing/2014/main" id="{8EE4F17B-BDFE-0679-5FFF-F6D1E9F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709" y="1239872"/>
            <a:ext cx="3629890" cy="295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91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/>
              <a:t>Type de Modèles entrainés</a:t>
            </a:r>
            <a:endParaRPr dirty="0"/>
          </a:p>
        </p:txBody>
      </p:sp>
      <p:sp>
        <p:nvSpPr>
          <p:cNvPr id="559" name="Google Shape;559;p32"/>
          <p:cNvSpPr txBox="1">
            <a:spLocks noGrp="1"/>
          </p:cNvSpPr>
          <p:nvPr>
            <p:ph type="subTitle" idx="4"/>
          </p:nvPr>
        </p:nvSpPr>
        <p:spPr>
          <a:xfrm>
            <a:off x="1092090" y="2221625"/>
            <a:ext cx="2732750" cy="3388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Entraînement du Modèle pour le </a:t>
            </a:r>
            <a:r>
              <a:rPr lang="fr-FR" sz="1400" dirty="0" err="1"/>
              <a:t>Chatbot</a:t>
            </a:r>
            <a:endParaRPr sz="1400" dirty="0"/>
          </a:p>
        </p:txBody>
      </p:sp>
      <p:sp>
        <p:nvSpPr>
          <p:cNvPr id="560" name="Google Shape;560;p32"/>
          <p:cNvSpPr txBox="1">
            <a:spLocks noGrp="1"/>
          </p:cNvSpPr>
          <p:nvPr>
            <p:ph type="subTitle" idx="5"/>
          </p:nvPr>
        </p:nvSpPr>
        <p:spPr>
          <a:xfrm>
            <a:off x="4856553" y="1999050"/>
            <a:ext cx="3193967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Entraînement du Modèle pour la prédiction des prix</a:t>
            </a:r>
          </a:p>
        </p:txBody>
      </p:sp>
      <p:sp>
        <p:nvSpPr>
          <p:cNvPr id="561" name="Google Shape;561;p32"/>
          <p:cNvSpPr txBox="1">
            <a:spLocks noGrp="1"/>
          </p:cNvSpPr>
          <p:nvPr>
            <p:ph type="subTitle" idx="1"/>
          </p:nvPr>
        </p:nvSpPr>
        <p:spPr>
          <a:xfrm>
            <a:off x="1092090" y="2728854"/>
            <a:ext cx="2732750" cy="7994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/>
              <a:t>Le modèle est entraîné sur les séquences de prompts et de réponses.</a:t>
            </a:r>
            <a:endParaRPr lang="fr-FR" dirty="0"/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2"/>
          </p:nvPr>
        </p:nvSpPr>
        <p:spPr>
          <a:xfrm>
            <a:off x="5076782" y="2728854"/>
            <a:ext cx="2753508" cy="670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/>
              <a:t>Nous y entraînons trois modèles : régression linéaire, </a:t>
            </a:r>
            <a:r>
              <a:rPr lang="fr-FR" dirty="0" err="1"/>
              <a:t>R</a:t>
            </a:r>
            <a:r>
              <a:rPr lang="fr-FR" sz="1200" dirty="0" err="1"/>
              <a:t>andom</a:t>
            </a:r>
            <a:r>
              <a:rPr lang="fr-FR" sz="1200" dirty="0"/>
              <a:t> </a:t>
            </a:r>
            <a:r>
              <a:rPr lang="fr-FR" sz="1200" dirty="0" err="1"/>
              <a:t>forest</a:t>
            </a:r>
            <a:r>
              <a:rPr lang="fr-FR" sz="1200" dirty="0"/>
              <a:t>, réseau de neurones. </a:t>
            </a:r>
            <a:endParaRPr dirty="0"/>
          </a:p>
        </p:txBody>
      </p:sp>
      <p:sp>
        <p:nvSpPr>
          <p:cNvPr id="566" name="Google Shape;566;p32"/>
          <p:cNvSpPr/>
          <p:nvPr/>
        </p:nvSpPr>
        <p:spPr>
          <a:xfrm>
            <a:off x="2286142" y="1585796"/>
            <a:ext cx="344647" cy="338892"/>
          </a:xfrm>
          <a:custGeom>
            <a:avLst/>
            <a:gdLst/>
            <a:ahLst/>
            <a:cxnLst/>
            <a:rect l="l" t="t" r="r" b="b"/>
            <a:pathLst>
              <a:path w="12636" h="12425" extrusionOk="0">
                <a:moveTo>
                  <a:pt x="2804" y="1953"/>
                </a:moveTo>
                <a:cubicBezTo>
                  <a:pt x="2819" y="1953"/>
                  <a:pt x="2835" y="1954"/>
                  <a:pt x="2852" y="1955"/>
                </a:cubicBezTo>
                <a:lnTo>
                  <a:pt x="9860" y="1955"/>
                </a:lnTo>
                <a:cubicBezTo>
                  <a:pt x="10305" y="1990"/>
                  <a:pt x="10305" y="2641"/>
                  <a:pt x="9860" y="2675"/>
                </a:cubicBezTo>
                <a:lnTo>
                  <a:pt x="2852" y="2675"/>
                </a:lnTo>
                <a:cubicBezTo>
                  <a:pt x="2841" y="2676"/>
                  <a:pt x="2830" y="2676"/>
                  <a:pt x="2819" y="2676"/>
                </a:cubicBezTo>
                <a:cubicBezTo>
                  <a:pt x="2337" y="2676"/>
                  <a:pt x="2331" y="1953"/>
                  <a:pt x="2804" y="1953"/>
                </a:cubicBezTo>
                <a:close/>
                <a:moveTo>
                  <a:pt x="8646" y="3890"/>
                </a:moveTo>
                <a:cubicBezTo>
                  <a:pt x="8656" y="3890"/>
                  <a:pt x="8667" y="3891"/>
                  <a:pt x="8677" y="3891"/>
                </a:cubicBezTo>
                <a:lnTo>
                  <a:pt x="9860" y="3891"/>
                </a:lnTo>
                <a:cubicBezTo>
                  <a:pt x="10305" y="3926"/>
                  <a:pt x="10305" y="4594"/>
                  <a:pt x="9860" y="4628"/>
                </a:cubicBezTo>
                <a:lnTo>
                  <a:pt x="8677" y="4628"/>
                </a:lnTo>
                <a:cubicBezTo>
                  <a:pt x="8667" y="4629"/>
                  <a:pt x="8656" y="4629"/>
                  <a:pt x="8646" y="4629"/>
                </a:cubicBezTo>
                <a:cubicBezTo>
                  <a:pt x="8174" y="4629"/>
                  <a:pt x="8174" y="3890"/>
                  <a:pt x="8646" y="3890"/>
                </a:cubicBezTo>
                <a:close/>
                <a:moveTo>
                  <a:pt x="9860" y="5845"/>
                </a:moveTo>
                <a:cubicBezTo>
                  <a:pt x="10339" y="5845"/>
                  <a:pt x="10339" y="6564"/>
                  <a:pt x="9860" y="6564"/>
                </a:cubicBezTo>
                <a:lnTo>
                  <a:pt x="8677" y="6564"/>
                </a:lnTo>
                <a:cubicBezTo>
                  <a:pt x="8198" y="6564"/>
                  <a:pt x="8198" y="5845"/>
                  <a:pt x="8677" y="5845"/>
                </a:cubicBezTo>
                <a:close/>
                <a:moveTo>
                  <a:pt x="4788" y="3891"/>
                </a:moveTo>
                <a:cubicBezTo>
                  <a:pt x="4994" y="3891"/>
                  <a:pt x="5148" y="4063"/>
                  <a:pt x="5148" y="4268"/>
                </a:cubicBezTo>
                <a:lnTo>
                  <a:pt x="5148" y="5845"/>
                </a:lnTo>
                <a:lnTo>
                  <a:pt x="6741" y="5845"/>
                </a:lnTo>
                <a:cubicBezTo>
                  <a:pt x="6947" y="5845"/>
                  <a:pt x="7101" y="5999"/>
                  <a:pt x="7101" y="6205"/>
                </a:cubicBezTo>
                <a:cubicBezTo>
                  <a:pt x="7101" y="7490"/>
                  <a:pt x="6073" y="8518"/>
                  <a:pt x="4788" y="8518"/>
                </a:cubicBezTo>
                <a:cubicBezTo>
                  <a:pt x="3520" y="8518"/>
                  <a:pt x="2475" y="7490"/>
                  <a:pt x="2475" y="6205"/>
                </a:cubicBezTo>
                <a:cubicBezTo>
                  <a:pt x="2475" y="4937"/>
                  <a:pt x="3520" y="3891"/>
                  <a:pt x="4788" y="3891"/>
                </a:cubicBezTo>
                <a:close/>
                <a:moveTo>
                  <a:pt x="9860" y="7798"/>
                </a:moveTo>
                <a:cubicBezTo>
                  <a:pt x="10339" y="7798"/>
                  <a:pt x="10339" y="8518"/>
                  <a:pt x="9860" y="8518"/>
                </a:cubicBezTo>
                <a:lnTo>
                  <a:pt x="8677" y="8518"/>
                </a:lnTo>
                <a:cubicBezTo>
                  <a:pt x="8198" y="8518"/>
                  <a:pt x="8198" y="7798"/>
                  <a:pt x="8677" y="7798"/>
                </a:cubicBezTo>
                <a:close/>
                <a:moveTo>
                  <a:pt x="6364" y="11431"/>
                </a:moveTo>
                <a:cubicBezTo>
                  <a:pt x="6519" y="11431"/>
                  <a:pt x="6519" y="11688"/>
                  <a:pt x="6364" y="11688"/>
                </a:cubicBezTo>
                <a:cubicBezTo>
                  <a:pt x="6193" y="11688"/>
                  <a:pt x="6193" y="11431"/>
                  <a:pt x="6364" y="11431"/>
                </a:cubicBezTo>
                <a:close/>
                <a:moveTo>
                  <a:pt x="473" y="1"/>
                </a:moveTo>
                <a:cubicBezTo>
                  <a:pt x="6" y="1"/>
                  <a:pt x="1" y="724"/>
                  <a:pt x="458" y="724"/>
                </a:cubicBezTo>
                <a:cubicBezTo>
                  <a:pt x="473" y="724"/>
                  <a:pt x="488" y="723"/>
                  <a:pt x="504" y="722"/>
                </a:cubicBezTo>
                <a:lnTo>
                  <a:pt x="539" y="722"/>
                </a:lnTo>
                <a:lnTo>
                  <a:pt x="539" y="9135"/>
                </a:lnTo>
                <a:cubicBezTo>
                  <a:pt x="539" y="9871"/>
                  <a:pt x="1138" y="10471"/>
                  <a:pt x="1875" y="10471"/>
                </a:cubicBezTo>
                <a:lnTo>
                  <a:pt x="5987" y="10471"/>
                </a:lnTo>
                <a:lnTo>
                  <a:pt x="5987" y="10797"/>
                </a:lnTo>
                <a:cubicBezTo>
                  <a:pt x="5148" y="11174"/>
                  <a:pt x="5439" y="12424"/>
                  <a:pt x="6347" y="12424"/>
                </a:cubicBezTo>
                <a:cubicBezTo>
                  <a:pt x="7272" y="12424"/>
                  <a:pt x="7547" y="11174"/>
                  <a:pt x="6707" y="10797"/>
                </a:cubicBezTo>
                <a:lnTo>
                  <a:pt x="6707" y="10471"/>
                </a:lnTo>
                <a:lnTo>
                  <a:pt x="10836" y="10471"/>
                </a:lnTo>
                <a:cubicBezTo>
                  <a:pt x="11573" y="10471"/>
                  <a:pt x="12156" y="9871"/>
                  <a:pt x="12173" y="9135"/>
                </a:cubicBezTo>
                <a:lnTo>
                  <a:pt x="12173" y="722"/>
                </a:lnTo>
                <a:lnTo>
                  <a:pt x="12190" y="722"/>
                </a:lnTo>
                <a:cubicBezTo>
                  <a:pt x="12635" y="687"/>
                  <a:pt x="12635" y="36"/>
                  <a:pt x="12190" y="2"/>
                </a:cubicBezTo>
                <a:lnTo>
                  <a:pt x="504" y="2"/>
                </a:lnTo>
                <a:cubicBezTo>
                  <a:pt x="494" y="1"/>
                  <a:pt x="483" y="1"/>
                  <a:pt x="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32"/>
          <p:cNvGrpSpPr/>
          <p:nvPr/>
        </p:nvGrpSpPr>
        <p:grpSpPr>
          <a:xfrm>
            <a:off x="6310754" y="1585796"/>
            <a:ext cx="285569" cy="338401"/>
            <a:chOff x="7855750" y="4048725"/>
            <a:chExt cx="261750" cy="310175"/>
          </a:xfrm>
        </p:grpSpPr>
        <p:sp>
          <p:nvSpPr>
            <p:cNvPr id="568" name="Google Shape;568;p32"/>
            <p:cNvSpPr/>
            <p:nvPr/>
          </p:nvSpPr>
          <p:spPr>
            <a:xfrm>
              <a:off x="8039525" y="4053875"/>
              <a:ext cx="72425" cy="72850"/>
            </a:xfrm>
            <a:custGeom>
              <a:avLst/>
              <a:gdLst/>
              <a:ahLst/>
              <a:cxnLst/>
              <a:rect l="l" t="t" r="r" b="b"/>
              <a:pathLst>
                <a:path w="2897" h="2914" extrusionOk="0">
                  <a:moveTo>
                    <a:pt x="0" y="1"/>
                  </a:moveTo>
                  <a:lnTo>
                    <a:pt x="0" y="2297"/>
                  </a:lnTo>
                  <a:cubicBezTo>
                    <a:pt x="0" y="2639"/>
                    <a:pt x="274" y="2913"/>
                    <a:pt x="600" y="2913"/>
                  </a:cubicBezTo>
                  <a:lnTo>
                    <a:pt x="2896" y="29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7855750" y="4048725"/>
              <a:ext cx="261750" cy="310175"/>
            </a:xfrm>
            <a:custGeom>
              <a:avLst/>
              <a:gdLst/>
              <a:ahLst/>
              <a:cxnLst/>
              <a:rect l="l" t="t" r="r" b="b"/>
              <a:pathLst>
                <a:path w="10470" h="12407" extrusionOk="0">
                  <a:moveTo>
                    <a:pt x="3770" y="1954"/>
                  </a:moveTo>
                  <a:cubicBezTo>
                    <a:pt x="4935" y="1954"/>
                    <a:pt x="5535" y="3325"/>
                    <a:pt x="4764" y="4182"/>
                  </a:cubicBezTo>
                  <a:cubicBezTo>
                    <a:pt x="5278" y="4524"/>
                    <a:pt x="5586" y="5107"/>
                    <a:pt x="5604" y="5724"/>
                  </a:cubicBezTo>
                  <a:lnTo>
                    <a:pt x="5604" y="6204"/>
                  </a:lnTo>
                  <a:cubicBezTo>
                    <a:pt x="5604" y="6392"/>
                    <a:pt x="5432" y="6563"/>
                    <a:pt x="5227" y="6563"/>
                  </a:cubicBezTo>
                  <a:lnTo>
                    <a:pt x="2314" y="6563"/>
                  </a:lnTo>
                  <a:cubicBezTo>
                    <a:pt x="2108" y="6563"/>
                    <a:pt x="1954" y="6392"/>
                    <a:pt x="1954" y="6204"/>
                  </a:cubicBezTo>
                  <a:lnTo>
                    <a:pt x="1954" y="5724"/>
                  </a:lnTo>
                  <a:cubicBezTo>
                    <a:pt x="1954" y="5107"/>
                    <a:pt x="2262" y="4524"/>
                    <a:pt x="2794" y="4182"/>
                  </a:cubicBezTo>
                  <a:cubicBezTo>
                    <a:pt x="2005" y="3325"/>
                    <a:pt x="2605" y="1954"/>
                    <a:pt x="3770" y="1954"/>
                  </a:cubicBezTo>
                  <a:close/>
                  <a:moveTo>
                    <a:pt x="8157" y="5844"/>
                  </a:moveTo>
                  <a:cubicBezTo>
                    <a:pt x="8636" y="5844"/>
                    <a:pt x="8636" y="6563"/>
                    <a:pt x="8157" y="6563"/>
                  </a:cubicBezTo>
                  <a:lnTo>
                    <a:pt x="7180" y="6563"/>
                  </a:lnTo>
                  <a:cubicBezTo>
                    <a:pt x="6700" y="6563"/>
                    <a:pt x="6700" y="5844"/>
                    <a:pt x="7180" y="5844"/>
                  </a:cubicBezTo>
                  <a:close/>
                  <a:moveTo>
                    <a:pt x="2297" y="7797"/>
                  </a:moveTo>
                  <a:cubicBezTo>
                    <a:pt x="2303" y="7797"/>
                    <a:pt x="2308" y="7797"/>
                    <a:pt x="2314" y="7797"/>
                  </a:cubicBezTo>
                  <a:lnTo>
                    <a:pt x="8157" y="7797"/>
                  </a:lnTo>
                  <a:cubicBezTo>
                    <a:pt x="8636" y="7797"/>
                    <a:pt x="8636" y="8517"/>
                    <a:pt x="8157" y="8517"/>
                  </a:cubicBezTo>
                  <a:lnTo>
                    <a:pt x="2314" y="8517"/>
                  </a:lnTo>
                  <a:cubicBezTo>
                    <a:pt x="1840" y="8517"/>
                    <a:pt x="1834" y="7797"/>
                    <a:pt x="2297" y="7797"/>
                  </a:cubicBezTo>
                  <a:close/>
                  <a:moveTo>
                    <a:pt x="8157" y="9733"/>
                  </a:moveTo>
                  <a:cubicBezTo>
                    <a:pt x="8636" y="9733"/>
                    <a:pt x="8636" y="10470"/>
                    <a:pt x="8157" y="10470"/>
                  </a:cubicBezTo>
                  <a:lnTo>
                    <a:pt x="2314" y="10470"/>
                  </a:lnTo>
                  <a:cubicBezTo>
                    <a:pt x="1834" y="10470"/>
                    <a:pt x="1834" y="9733"/>
                    <a:pt x="2314" y="9733"/>
                  </a:cubicBezTo>
                  <a:close/>
                  <a:moveTo>
                    <a:pt x="1337" y="1"/>
                  </a:moveTo>
                  <a:cubicBezTo>
                    <a:pt x="600" y="1"/>
                    <a:pt x="1" y="601"/>
                    <a:pt x="1" y="1337"/>
                  </a:cubicBezTo>
                  <a:lnTo>
                    <a:pt x="1" y="11070"/>
                  </a:lnTo>
                  <a:cubicBezTo>
                    <a:pt x="1" y="11806"/>
                    <a:pt x="600" y="12406"/>
                    <a:pt x="1337" y="12406"/>
                  </a:cubicBezTo>
                  <a:lnTo>
                    <a:pt x="9133" y="12406"/>
                  </a:lnTo>
                  <a:cubicBezTo>
                    <a:pt x="9870" y="12406"/>
                    <a:pt x="10470" y="11806"/>
                    <a:pt x="10470" y="11070"/>
                  </a:cubicBezTo>
                  <a:lnTo>
                    <a:pt x="10470" y="3839"/>
                  </a:lnTo>
                  <a:lnTo>
                    <a:pt x="7951" y="3839"/>
                  </a:lnTo>
                  <a:cubicBezTo>
                    <a:pt x="7214" y="3839"/>
                    <a:pt x="6615" y="3239"/>
                    <a:pt x="6615" y="2503"/>
                  </a:cubicBezTo>
                  <a:lnTo>
                    <a:pt x="6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55583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/>
              <a:t>Nettoyage des Données</a:t>
            </a:r>
            <a:endParaRPr dirty="0"/>
          </a:p>
        </p:txBody>
      </p:sp>
      <p:sp>
        <p:nvSpPr>
          <p:cNvPr id="559" name="Google Shape;559;p32"/>
          <p:cNvSpPr txBox="1">
            <a:spLocks noGrp="1"/>
          </p:cNvSpPr>
          <p:nvPr>
            <p:ph type="subTitle" idx="4"/>
          </p:nvPr>
        </p:nvSpPr>
        <p:spPr>
          <a:xfrm>
            <a:off x="328700" y="2062434"/>
            <a:ext cx="2735529" cy="7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/>
              <a:t>Analyse approfondie des vols domestiques US</a:t>
            </a:r>
            <a:endParaRPr sz="1400" dirty="0"/>
          </a:p>
        </p:txBody>
      </p:sp>
      <p:sp>
        <p:nvSpPr>
          <p:cNvPr id="560" name="Google Shape;560;p32"/>
          <p:cNvSpPr txBox="1">
            <a:spLocks noGrp="1"/>
          </p:cNvSpPr>
          <p:nvPr>
            <p:ph type="subTitle" idx="5"/>
          </p:nvPr>
        </p:nvSpPr>
        <p:spPr>
          <a:xfrm>
            <a:off x="2975015" y="2286413"/>
            <a:ext cx="3193967" cy="7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/>
              <a:t>Conversion des distances en kilomètres pour calculer les coûts</a:t>
            </a:r>
            <a:endParaRPr sz="1400" dirty="0"/>
          </a:p>
        </p:txBody>
      </p:sp>
      <p:sp>
        <p:nvSpPr>
          <p:cNvPr id="561" name="Google Shape;561;p32"/>
          <p:cNvSpPr txBox="1">
            <a:spLocks noGrp="1"/>
          </p:cNvSpPr>
          <p:nvPr>
            <p:ph type="subTitle" idx="1"/>
          </p:nvPr>
        </p:nvSpPr>
        <p:spPr>
          <a:xfrm>
            <a:off x="331479" y="2964081"/>
            <a:ext cx="273275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/>
              <a:t>L'analyse révèle des informations cruciales sur les vols intérieurs aux États-Unis, orientant la prédiction des prix.</a:t>
            </a:r>
            <a:endParaRPr dirty="0"/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2"/>
          </p:nvPr>
        </p:nvSpPr>
        <p:spPr>
          <a:xfrm>
            <a:off x="3195245" y="2964081"/>
            <a:ext cx="2753508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/>
              <a:t>La conversion optimise la précision du calcul du coût de chaque vol basée sur la distance parcourue.</a:t>
            </a:r>
            <a:endParaRPr dirty="0"/>
          </a:p>
        </p:txBody>
      </p:sp>
      <p:sp>
        <p:nvSpPr>
          <p:cNvPr id="563" name="Google Shape;563;p32"/>
          <p:cNvSpPr txBox="1">
            <a:spLocks noGrp="1"/>
          </p:cNvSpPr>
          <p:nvPr>
            <p:ph type="subTitle" idx="3"/>
          </p:nvPr>
        </p:nvSpPr>
        <p:spPr>
          <a:xfrm>
            <a:off x="5932733" y="2964081"/>
            <a:ext cx="3146756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/>
              <a:t>Déterminer les mois les plus avantageux guide les clients vers des périodes tarifaires idéales pour leurs voyages.</a:t>
            </a:r>
            <a:endParaRPr dirty="0"/>
          </a:p>
        </p:txBody>
      </p:sp>
      <p:sp>
        <p:nvSpPr>
          <p:cNvPr id="564" name="Google Shape;564;p32"/>
          <p:cNvSpPr txBox="1">
            <a:spLocks noGrp="1"/>
          </p:cNvSpPr>
          <p:nvPr>
            <p:ph type="subTitle" idx="6"/>
          </p:nvPr>
        </p:nvSpPr>
        <p:spPr>
          <a:xfrm>
            <a:off x="5969569" y="2286413"/>
            <a:ext cx="3029353" cy="7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/>
              <a:t>Identification des mois les plus avantageux pour les réservations</a:t>
            </a:r>
            <a:endParaRPr sz="1400" dirty="0"/>
          </a:p>
        </p:txBody>
      </p:sp>
      <p:sp>
        <p:nvSpPr>
          <p:cNvPr id="565" name="Google Shape;565;p32"/>
          <p:cNvSpPr/>
          <p:nvPr/>
        </p:nvSpPr>
        <p:spPr>
          <a:xfrm>
            <a:off x="7292824" y="1724033"/>
            <a:ext cx="338865" cy="338428"/>
          </a:xfrm>
          <a:custGeom>
            <a:avLst/>
            <a:gdLst/>
            <a:ahLst/>
            <a:cxnLst/>
            <a:rect l="l" t="t" r="r" b="b"/>
            <a:pathLst>
              <a:path w="12424" h="12408" extrusionOk="0">
                <a:moveTo>
                  <a:pt x="6469" y="739"/>
                </a:moveTo>
                <a:cubicBezTo>
                  <a:pt x="7686" y="756"/>
                  <a:pt x="8834" y="1356"/>
                  <a:pt x="9553" y="2349"/>
                </a:cubicBezTo>
                <a:lnTo>
                  <a:pt x="7069" y="4817"/>
                </a:lnTo>
                <a:lnTo>
                  <a:pt x="5955" y="3703"/>
                </a:lnTo>
                <a:cubicBezTo>
                  <a:pt x="5878" y="3634"/>
                  <a:pt x="5784" y="3600"/>
                  <a:pt x="5692" y="3600"/>
                </a:cubicBezTo>
                <a:cubicBezTo>
                  <a:pt x="5600" y="3600"/>
                  <a:pt x="5510" y="3634"/>
                  <a:pt x="5441" y="3703"/>
                </a:cubicBezTo>
                <a:lnTo>
                  <a:pt x="2837" y="6307"/>
                </a:lnTo>
                <a:cubicBezTo>
                  <a:pt x="2580" y="5793"/>
                  <a:pt x="2460" y="5228"/>
                  <a:pt x="2460" y="4645"/>
                </a:cubicBezTo>
                <a:cubicBezTo>
                  <a:pt x="2477" y="2521"/>
                  <a:pt x="4173" y="790"/>
                  <a:pt x="6298" y="739"/>
                </a:cubicBezTo>
                <a:close/>
                <a:moveTo>
                  <a:pt x="9930" y="2983"/>
                </a:moveTo>
                <a:cubicBezTo>
                  <a:pt x="10821" y="4902"/>
                  <a:pt x="10050" y="7164"/>
                  <a:pt x="8165" y="8124"/>
                </a:cubicBezTo>
                <a:lnTo>
                  <a:pt x="8165" y="8141"/>
                </a:lnTo>
                <a:cubicBezTo>
                  <a:pt x="8045" y="8209"/>
                  <a:pt x="7960" y="8329"/>
                  <a:pt x="7960" y="8466"/>
                </a:cubicBezTo>
                <a:lnTo>
                  <a:pt x="7960" y="9340"/>
                </a:lnTo>
                <a:lnTo>
                  <a:pt x="4790" y="9340"/>
                </a:lnTo>
                <a:lnTo>
                  <a:pt x="4790" y="8466"/>
                </a:lnTo>
                <a:cubicBezTo>
                  <a:pt x="4790" y="8329"/>
                  <a:pt x="4721" y="8209"/>
                  <a:pt x="4601" y="8141"/>
                </a:cubicBezTo>
                <a:cubicBezTo>
                  <a:pt x="4036" y="7867"/>
                  <a:pt x="3573" y="7455"/>
                  <a:pt x="3196" y="6959"/>
                </a:cubicBezTo>
                <a:lnTo>
                  <a:pt x="5698" y="4474"/>
                </a:lnTo>
                <a:lnTo>
                  <a:pt x="6812" y="5588"/>
                </a:lnTo>
                <a:cubicBezTo>
                  <a:pt x="6880" y="5665"/>
                  <a:pt x="6975" y="5703"/>
                  <a:pt x="7069" y="5703"/>
                </a:cubicBezTo>
                <a:cubicBezTo>
                  <a:pt x="7163" y="5703"/>
                  <a:pt x="7257" y="5665"/>
                  <a:pt x="7326" y="5588"/>
                </a:cubicBezTo>
                <a:lnTo>
                  <a:pt x="9930" y="2983"/>
                </a:lnTo>
                <a:close/>
                <a:moveTo>
                  <a:pt x="10635" y="1"/>
                </a:moveTo>
                <a:cubicBezTo>
                  <a:pt x="10152" y="1"/>
                  <a:pt x="10147" y="724"/>
                  <a:pt x="10619" y="724"/>
                </a:cubicBezTo>
                <a:cubicBezTo>
                  <a:pt x="10635" y="724"/>
                  <a:pt x="10651" y="723"/>
                  <a:pt x="10667" y="722"/>
                </a:cubicBezTo>
                <a:lnTo>
                  <a:pt x="11164" y="722"/>
                </a:lnTo>
                <a:lnTo>
                  <a:pt x="10067" y="1818"/>
                </a:lnTo>
                <a:cubicBezTo>
                  <a:pt x="9211" y="705"/>
                  <a:pt x="7891" y="36"/>
                  <a:pt x="6486" y="2"/>
                </a:cubicBezTo>
                <a:lnTo>
                  <a:pt x="6281" y="2"/>
                </a:lnTo>
                <a:cubicBezTo>
                  <a:pt x="2820" y="88"/>
                  <a:pt x="661" y="3789"/>
                  <a:pt x="2288" y="6839"/>
                </a:cubicBezTo>
                <a:lnTo>
                  <a:pt x="301" y="8860"/>
                </a:lnTo>
                <a:cubicBezTo>
                  <a:pt x="1" y="9121"/>
                  <a:pt x="257" y="9502"/>
                  <a:pt x="548" y="9502"/>
                </a:cubicBezTo>
                <a:cubicBezTo>
                  <a:pt x="639" y="9502"/>
                  <a:pt x="733" y="9464"/>
                  <a:pt x="815" y="9374"/>
                </a:cubicBezTo>
                <a:lnTo>
                  <a:pt x="2700" y="7490"/>
                </a:lnTo>
                <a:cubicBezTo>
                  <a:pt x="3059" y="7969"/>
                  <a:pt x="3539" y="8381"/>
                  <a:pt x="4070" y="8689"/>
                </a:cubicBezTo>
                <a:lnTo>
                  <a:pt x="4070" y="11276"/>
                </a:lnTo>
                <a:cubicBezTo>
                  <a:pt x="4070" y="11379"/>
                  <a:pt x="4122" y="11482"/>
                  <a:pt x="4207" y="11551"/>
                </a:cubicBezTo>
                <a:lnTo>
                  <a:pt x="5184" y="12339"/>
                </a:lnTo>
                <a:cubicBezTo>
                  <a:pt x="5253" y="12390"/>
                  <a:pt x="5321" y="12407"/>
                  <a:pt x="5407" y="12407"/>
                </a:cubicBezTo>
                <a:lnTo>
                  <a:pt x="7360" y="12407"/>
                </a:lnTo>
                <a:cubicBezTo>
                  <a:pt x="7446" y="12407"/>
                  <a:pt x="7514" y="12390"/>
                  <a:pt x="7583" y="12339"/>
                </a:cubicBezTo>
                <a:lnTo>
                  <a:pt x="8560" y="11551"/>
                </a:lnTo>
                <a:cubicBezTo>
                  <a:pt x="8645" y="11482"/>
                  <a:pt x="8697" y="11379"/>
                  <a:pt x="8697" y="11276"/>
                </a:cubicBezTo>
                <a:lnTo>
                  <a:pt x="8697" y="8689"/>
                </a:lnTo>
                <a:cubicBezTo>
                  <a:pt x="10136" y="7849"/>
                  <a:pt x="11027" y="6307"/>
                  <a:pt x="11027" y="4645"/>
                </a:cubicBezTo>
                <a:cubicBezTo>
                  <a:pt x="11027" y="3874"/>
                  <a:pt x="10838" y="3120"/>
                  <a:pt x="10479" y="2452"/>
                </a:cubicBezTo>
                <a:lnTo>
                  <a:pt x="11678" y="1236"/>
                </a:lnTo>
                <a:lnTo>
                  <a:pt x="11678" y="1733"/>
                </a:lnTo>
                <a:cubicBezTo>
                  <a:pt x="11661" y="1998"/>
                  <a:pt x="11854" y="2131"/>
                  <a:pt x="12044" y="2131"/>
                </a:cubicBezTo>
                <a:cubicBezTo>
                  <a:pt x="12235" y="2131"/>
                  <a:pt x="12423" y="1998"/>
                  <a:pt x="12398" y="1733"/>
                </a:cubicBezTo>
                <a:lnTo>
                  <a:pt x="12398" y="362"/>
                </a:lnTo>
                <a:cubicBezTo>
                  <a:pt x="12398" y="156"/>
                  <a:pt x="12243" y="2"/>
                  <a:pt x="12038" y="2"/>
                </a:cubicBezTo>
                <a:lnTo>
                  <a:pt x="10667" y="2"/>
                </a:lnTo>
                <a:cubicBezTo>
                  <a:pt x="10656" y="1"/>
                  <a:pt x="10645" y="1"/>
                  <a:pt x="106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2"/>
          <p:cNvSpPr/>
          <p:nvPr/>
        </p:nvSpPr>
        <p:spPr>
          <a:xfrm>
            <a:off x="1524142" y="1724342"/>
            <a:ext cx="344647" cy="338892"/>
          </a:xfrm>
          <a:custGeom>
            <a:avLst/>
            <a:gdLst/>
            <a:ahLst/>
            <a:cxnLst/>
            <a:rect l="l" t="t" r="r" b="b"/>
            <a:pathLst>
              <a:path w="12636" h="12425" extrusionOk="0">
                <a:moveTo>
                  <a:pt x="2804" y="1953"/>
                </a:moveTo>
                <a:cubicBezTo>
                  <a:pt x="2819" y="1953"/>
                  <a:pt x="2835" y="1954"/>
                  <a:pt x="2852" y="1955"/>
                </a:cubicBezTo>
                <a:lnTo>
                  <a:pt x="9860" y="1955"/>
                </a:lnTo>
                <a:cubicBezTo>
                  <a:pt x="10305" y="1990"/>
                  <a:pt x="10305" y="2641"/>
                  <a:pt x="9860" y="2675"/>
                </a:cubicBezTo>
                <a:lnTo>
                  <a:pt x="2852" y="2675"/>
                </a:lnTo>
                <a:cubicBezTo>
                  <a:pt x="2841" y="2676"/>
                  <a:pt x="2830" y="2676"/>
                  <a:pt x="2819" y="2676"/>
                </a:cubicBezTo>
                <a:cubicBezTo>
                  <a:pt x="2337" y="2676"/>
                  <a:pt x="2331" y="1953"/>
                  <a:pt x="2804" y="1953"/>
                </a:cubicBezTo>
                <a:close/>
                <a:moveTo>
                  <a:pt x="8646" y="3890"/>
                </a:moveTo>
                <a:cubicBezTo>
                  <a:pt x="8656" y="3890"/>
                  <a:pt x="8667" y="3891"/>
                  <a:pt x="8677" y="3891"/>
                </a:cubicBezTo>
                <a:lnTo>
                  <a:pt x="9860" y="3891"/>
                </a:lnTo>
                <a:cubicBezTo>
                  <a:pt x="10305" y="3926"/>
                  <a:pt x="10305" y="4594"/>
                  <a:pt x="9860" y="4628"/>
                </a:cubicBezTo>
                <a:lnTo>
                  <a:pt x="8677" y="4628"/>
                </a:lnTo>
                <a:cubicBezTo>
                  <a:pt x="8667" y="4629"/>
                  <a:pt x="8656" y="4629"/>
                  <a:pt x="8646" y="4629"/>
                </a:cubicBezTo>
                <a:cubicBezTo>
                  <a:pt x="8174" y="4629"/>
                  <a:pt x="8174" y="3890"/>
                  <a:pt x="8646" y="3890"/>
                </a:cubicBezTo>
                <a:close/>
                <a:moveTo>
                  <a:pt x="9860" y="5845"/>
                </a:moveTo>
                <a:cubicBezTo>
                  <a:pt x="10339" y="5845"/>
                  <a:pt x="10339" y="6564"/>
                  <a:pt x="9860" y="6564"/>
                </a:cubicBezTo>
                <a:lnTo>
                  <a:pt x="8677" y="6564"/>
                </a:lnTo>
                <a:cubicBezTo>
                  <a:pt x="8198" y="6564"/>
                  <a:pt x="8198" y="5845"/>
                  <a:pt x="8677" y="5845"/>
                </a:cubicBezTo>
                <a:close/>
                <a:moveTo>
                  <a:pt x="4788" y="3891"/>
                </a:moveTo>
                <a:cubicBezTo>
                  <a:pt x="4994" y="3891"/>
                  <a:pt x="5148" y="4063"/>
                  <a:pt x="5148" y="4268"/>
                </a:cubicBezTo>
                <a:lnTo>
                  <a:pt x="5148" y="5845"/>
                </a:lnTo>
                <a:lnTo>
                  <a:pt x="6741" y="5845"/>
                </a:lnTo>
                <a:cubicBezTo>
                  <a:pt x="6947" y="5845"/>
                  <a:pt x="7101" y="5999"/>
                  <a:pt x="7101" y="6205"/>
                </a:cubicBezTo>
                <a:cubicBezTo>
                  <a:pt x="7101" y="7490"/>
                  <a:pt x="6073" y="8518"/>
                  <a:pt x="4788" y="8518"/>
                </a:cubicBezTo>
                <a:cubicBezTo>
                  <a:pt x="3520" y="8518"/>
                  <a:pt x="2475" y="7490"/>
                  <a:pt x="2475" y="6205"/>
                </a:cubicBezTo>
                <a:cubicBezTo>
                  <a:pt x="2475" y="4937"/>
                  <a:pt x="3520" y="3891"/>
                  <a:pt x="4788" y="3891"/>
                </a:cubicBezTo>
                <a:close/>
                <a:moveTo>
                  <a:pt x="9860" y="7798"/>
                </a:moveTo>
                <a:cubicBezTo>
                  <a:pt x="10339" y="7798"/>
                  <a:pt x="10339" y="8518"/>
                  <a:pt x="9860" y="8518"/>
                </a:cubicBezTo>
                <a:lnTo>
                  <a:pt x="8677" y="8518"/>
                </a:lnTo>
                <a:cubicBezTo>
                  <a:pt x="8198" y="8518"/>
                  <a:pt x="8198" y="7798"/>
                  <a:pt x="8677" y="7798"/>
                </a:cubicBezTo>
                <a:close/>
                <a:moveTo>
                  <a:pt x="6364" y="11431"/>
                </a:moveTo>
                <a:cubicBezTo>
                  <a:pt x="6519" y="11431"/>
                  <a:pt x="6519" y="11688"/>
                  <a:pt x="6364" y="11688"/>
                </a:cubicBezTo>
                <a:cubicBezTo>
                  <a:pt x="6193" y="11688"/>
                  <a:pt x="6193" y="11431"/>
                  <a:pt x="6364" y="11431"/>
                </a:cubicBezTo>
                <a:close/>
                <a:moveTo>
                  <a:pt x="473" y="1"/>
                </a:moveTo>
                <a:cubicBezTo>
                  <a:pt x="6" y="1"/>
                  <a:pt x="1" y="724"/>
                  <a:pt x="458" y="724"/>
                </a:cubicBezTo>
                <a:cubicBezTo>
                  <a:pt x="473" y="724"/>
                  <a:pt x="488" y="723"/>
                  <a:pt x="504" y="722"/>
                </a:cubicBezTo>
                <a:lnTo>
                  <a:pt x="539" y="722"/>
                </a:lnTo>
                <a:lnTo>
                  <a:pt x="539" y="9135"/>
                </a:lnTo>
                <a:cubicBezTo>
                  <a:pt x="539" y="9871"/>
                  <a:pt x="1138" y="10471"/>
                  <a:pt x="1875" y="10471"/>
                </a:cubicBezTo>
                <a:lnTo>
                  <a:pt x="5987" y="10471"/>
                </a:lnTo>
                <a:lnTo>
                  <a:pt x="5987" y="10797"/>
                </a:lnTo>
                <a:cubicBezTo>
                  <a:pt x="5148" y="11174"/>
                  <a:pt x="5439" y="12424"/>
                  <a:pt x="6347" y="12424"/>
                </a:cubicBezTo>
                <a:cubicBezTo>
                  <a:pt x="7272" y="12424"/>
                  <a:pt x="7547" y="11174"/>
                  <a:pt x="6707" y="10797"/>
                </a:cubicBezTo>
                <a:lnTo>
                  <a:pt x="6707" y="10471"/>
                </a:lnTo>
                <a:lnTo>
                  <a:pt x="10836" y="10471"/>
                </a:lnTo>
                <a:cubicBezTo>
                  <a:pt x="11573" y="10471"/>
                  <a:pt x="12156" y="9871"/>
                  <a:pt x="12173" y="9135"/>
                </a:cubicBezTo>
                <a:lnTo>
                  <a:pt x="12173" y="722"/>
                </a:lnTo>
                <a:lnTo>
                  <a:pt x="12190" y="722"/>
                </a:lnTo>
                <a:cubicBezTo>
                  <a:pt x="12635" y="687"/>
                  <a:pt x="12635" y="36"/>
                  <a:pt x="12190" y="2"/>
                </a:cubicBezTo>
                <a:lnTo>
                  <a:pt x="504" y="2"/>
                </a:lnTo>
                <a:cubicBezTo>
                  <a:pt x="494" y="1"/>
                  <a:pt x="483" y="1"/>
                  <a:pt x="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32"/>
          <p:cNvGrpSpPr/>
          <p:nvPr/>
        </p:nvGrpSpPr>
        <p:grpSpPr>
          <a:xfrm>
            <a:off x="4429215" y="1724033"/>
            <a:ext cx="285569" cy="338401"/>
            <a:chOff x="7855750" y="4048725"/>
            <a:chExt cx="261750" cy="310175"/>
          </a:xfrm>
        </p:grpSpPr>
        <p:sp>
          <p:nvSpPr>
            <p:cNvPr id="568" name="Google Shape;568;p32"/>
            <p:cNvSpPr/>
            <p:nvPr/>
          </p:nvSpPr>
          <p:spPr>
            <a:xfrm>
              <a:off x="8039525" y="4053875"/>
              <a:ext cx="72425" cy="72850"/>
            </a:xfrm>
            <a:custGeom>
              <a:avLst/>
              <a:gdLst/>
              <a:ahLst/>
              <a:cxnLst/>
              <a:rect l="l" t="t" r="r" b="b"/>
              <a:pathLst>
                <a:path w="2897" h="2914" extrusionOk="0">
                  <a:moveTo>
                    <a:pt x="0" y="1"/>
                  </a:moveTo>
                  <a:lnTo>
                    <a:pt x="0" y="2297"/>
                  </a:lnTo>
                  <a:cubicBezTo>
                    <a:pt x="0" y="2639"/>
                    <a:pt x="274" y="2913"/>
                    <a:pt x="600" y="2913"/>
                  </a:cubicBezTo>
                  <a:lnTo>
                    <a:pt x="2896" y="29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7855750" y="4048725"/>
              <a:ext cx="261750" cy="310175"/>
            </a:xfrm>
            <a:custGeom>
              <a:avLst/>
              <a:gdLst/>
              <a:ahLst/>
              <a:cxnLst/>
              <a:rect l="l" t="t" r="r" b="b"/>
              <a:pathLst>
                <a:path w="10470" h="12407" extrusionOk="0">
                  <a:moveTo>
                    <a:pt x="3770" y="1954"/>
                  </a:moveTo>
                  <a:cubicBezTo>
                    <a:pt x="4935" y="1954"/>
                    <a:pt x="5535" y="3325"/>
                    <a:pt x="4764" y="4182"/>
                  </a:cubicBezTo>
                  <a:cubicBezTo>
                    <a:pt x="5278" y="4524"/>
                    <a:pt x="5586" y="5107"/>
                    <a:pt x="5604" y="5724"/>
                  </a:cubicBezTo>
                  <a:lnTo>
                    <a:pt x="5604" y="6204"/>
                  </a:lnTo>
                  <a:cubicBezTo>
                    <a:pt x="5604" y="6392"/>
                    <a:pt x="5432" y="6563"/>
                    <a:pt x="5227" y="6563"/>
                  </a:cubicBezTo>
                  <a:lnTo>
                    <a:pt x="2314" y="6563"/>
                  </a:lnTo>
                  <a:cubicBezTo>
                    <a:pt x="2108" y="6563"/>
                    <a:pt x="1954" y="6392"/>
                    <a:pt x="1954" y="6204"/>
                  </a:cubicBezTo>
                  <a:lnTo>
                    <a:pt x="1954" y="5724"/>
                  </a:lnTo>
                  <a:cubicBezTo>
                    <a:pt x="1954" y="5107"/>
                    <a:pt x="2262" y="4524"/>
                    <a:pt x="2794" y="4182"/>
                  </a:cubicBezTo>
                  <a:cubicBezTo>
                    <a:pt x="2005" y="3325"/>
                    <a:pt x="2605" y="1954"/>
                    <a:pt x="3770" y="1954"/>
                  </a:cubicBezTo>
                  <a:close/>
                  <a:moveTo>
                    <a:pt x="8157" y="5844"/>
                  </a:moveTo>
                  <a:cubicBezTo>
                    <a:pt x="8636" y="5844"/>
                    <a:pt x="8636" y="6563"/>
                    <a:pt x="8157" y="6563"/>
                  </a:cubicBezTo>
                  <a:lnTo>
                    <a:pt x="7180" y="6563"/>
                  </a:lnTo>
                  <a:cubicBezTo>
                    <a:pt x="6700" y="6563"/>
                    <a:pt x="6700" y="5844"/>
                    <a:pt x="7180" y="5844"/>
                  </a:cubicBezTo>
                  <a:close/>
                  <a:moveTo>
                    <a:pt x="2297" y="7797"/>
                  </a:moveTo>
                  <a:cubicBezTo>
                    <a:pt x="2303" y="7797"/>
                    <a:pt x="2308" y="7797"/>
                    <a:pt x="2314" y="7797"/>
                  </a:cubicBezTo>
                  <a:lnTo>
                    <a:pt x="8157" y="7797"/>
                  </a:lnTo>
                  <a:cubicBezTo>
                    <a:pt x="8636" y="7797"/>
                    <a:pt x="8636" y="8517"/>
                    <a:pt x="8157" y="8517"/>
                  </a:cubicBezTo>
                  <a:lnTo>
                    <a:pt x="2314" y="8517"/>
                  </a:lnTo>
                  <a:cubicBezTo>
                    <a:pt x="1840" y="8517"/>
                    <a:pt x="1834" y="7797"/>
                    <a:pt x="2297" y="7797"/>
                  </a:cubicBezTo>
                  <a:close/>
                  <a:moveTo>
                    <a:pt x="8157" y="9733"/>
                  </a:moveTo>
                  <a:cubicBezTo>
                    <a:pt x="8636" y="9733"/>
                    <a:pt x="8636" y="10470"/>
                    <a:pt x="8157" y="10470"/>
                  </a:cubicBezTo>
                  <a:lnTo>
                    <a:pt x="2314" y="10470"/>
                  </a:lnTo>
                  <a:cubicBezTo>
                    <a:pt x="1834" y="10470"/>
                    <a:pt x="1834" y="9733"/>
                    <a:pt x="2314" y="9733"/>
                  </a:cubicBezTo>
                  <a:close/>
                  <a:moveTo>
                    <a:pt x="1337" y="1"/>
                  </a:moveTo>
                  <a:cubicBezTo>
                    <a:pt x="600" y="1"/>
                    <a:pt x="1" y="601"/>
                    <a:pt x="1" y="1337"/>
                  </a:cubicBezTo>
                  <a:lnTo>
                    <a:pt x="1" y="11070"/>
                  </a:lnTo>
                  <a:cubicBezTo>
                    <a:pt x="1" y="11806"/>
                    <a:pt x="600" y="12406"/>
                    <a:pt x="1337" y="12406"/>
                  </a:cubicBezTo>
                  <a:lnTo>
                    <a:pt x="9133" y="12406"/>
                  </a:lnTo>
                  <a:cubicBezTo>
                    <a:pt x="9870" y="12406"/>
                    <a:pt x="10470" y="11806"/>
                    <a:pt x="10470" y="11070"/>
                  </a:cubicBezTo>
                  <a:lnTo>
                    <a:pt x="10470" y="3839"/>
                  </a:lnTo>
                  <a:lnTo>
                    <a:pt x="7951" y="3839"/>
                  </a:lnTo>
                  <a:cubicBezTo>
                    <a:pt x="7214" y="3839"/>
                    <a:pt x="6615" y="3239"/>
                    <a:pt x="6615" y="2503"/>
                  </a:cubicBezTo>
                  <a:lnTo>
                    <a:pt x="6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/>
              <a:t>Entraînement du Modèle</a:t>
            </a:r>
            <a:endParaRPr dirty="0"/>
          </a:p>
        </p:txBody>
      </p:sp>
      <p:sp>
        <p:nvSpPr>
          <p:cNvPr id="559" name="Google Shape;559;p32"/>
          <p:cNvSpPr txBox="1">
            <a:spLocks noGrp="1"/>
          </p:cNvSpPr>
          <p:nvPr>
            <p:ph type="subTitle" idx="4"/>
          </p:nvPr>
        </p:nvSpPr>
        <p:spPr>
          <a:xfrm>
            <a:off x="1093479" y="1981118"/>
            <a:ext cx="2732750" cy="3388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Entraînement du Modèle</a:t>
            </a:r>
            <a:endParaRPr sz="1400" dirty="0"/>
          </a:p>
        </p:txBody>
      </p:sp>
      <p:sp>
        <p:nvSpPr>
          <p:cNvPr id="560" name="Google Shape;560;p32"/>
          <p:cNvSpPr txBox="1">
            <a:spLocks noGrp="1"/>
          </p:cNvSpPr>
          <p:nvPr>
            <p:ph type="subTitle" idx="5"/>
          </p:nvPr>
        </p:nvSpPr>
        <p:spPr>
          <a:xfrm>
            <a:off x="4856554" y="1970547"/>
            <a:ext cx="3193967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/>
              <a:t>Modèle Neural Network pour prédiction de prix</a:t>
            </a:r>
            <a:endParaRPr sz="1400" dirty="0"/>
          </a:p>
        </p:txBody>
      </p:sp>
      <p:sp>
        <p:nvSpPr>
          <p:cNvPr id="561" name="Google Shape;561;p32"/>
          <p:cNvSpPr txBox="1">
            <a:spLocks noGrp="1"/>
          </p:cNvSpPr>
          <p:nvPr>
            <p:ph type="subTitle" idx="1"/>
          </p:nvPr>
        </p:nvSpPr>
        <p:spPr>
          <a:xfrm>
            <a:off x="1092090" y="2483935"/>
            <a:ext cx="273275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/>
              <a:t>Le choix du Réseau de Neurones repose sur l'évaluation des performances comparées.</a:t>
            </a:r>
            <a:endParaRPr dirty="0"/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2"/>
          </p:nvPr>
        </p:nvSpPr>
        <p:spPr>
          <a:xfrm>
            <a:off x="5076783" y="2483935"/>
            <a:ext cx="2753508" cy="670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/>
              <a:t>Le modèle Neural Network offre la meilleure précision dans la prédiction des prix des vols.</a:t>
            </a:r>
            <a:endParaRPr dirty="0"/>
          </a:p>
        </p:txBody>
      </p:sp>
      <p:sp>
        <p:nvSpPr>
          <p:cNvPr id="566" name="Google Shape;566;p32"/>
          <p:cNvSpPr/>
          <p:nvPr/>
        </p:nvSpPr>
        <p:spPr>
          <a:xfrm>
            <a:off x="2286142" y="1585796"/>
            <a:ext cx="344647" cy="338892"/>
          </a:xfrm>
          <a:custGeom>
            <a:avLst/>
            <a:gdLst/>
            <a:ahLst/>
            <a:cxnLst/>
            <a:rect l="l" t="t" r="r" b="b"/>
            <a:pathLst>
              <a:path w="12636" h="12425" extrusionOk="0">
                <a:moveTo>
                  <a:pt x="2804" y="1953"/>
                </a:moveTo>
                <a:cubicBezTo>
                  <a:pt x="2819" y="1953"/>
                  <a:pt x="2835" y="1954"/>
                  <a:pt x="2852" y="1955"/>
                </a:cubicBezTo>
                <a:lnTo>
                  <a:pt x="9860" y="1955"/>
                </a:lnTo>
                <a:cubicBezTo>
                  <a:pt x="10305" y="1990"/>
                  <a:pt x="10305" y="2641"/>
                  <a:pt x="9860" y="2675"/>
                </a:cubicBezTo>
                <a:lnTo>
                  <a:pt x="2852" y="2675"/>
                </a:lnTo>
                <a:cubicBezTo>
                  <a:pt x="2841" y="2676"/>
                  <a:pt x="2830" y="2676"/>
                  <a:pt x="2819" y="2676"/>
                </a:cubicBezTo>
                <a:cubicBezTo>
                  <a:pt x="2337" y="2676"/>
                  <a:pt x="2331" y="1953"/>
                  <a:pt x="2804" y="1953"/>
                </a:cubicBezTo>
                <a:close/>
                <a:moveTo>
                  <a:pt x="8646" y="3890"/>
                </a:moveTo>
                <a:cubicBezTo>
                  <a:pt x="8656" y="3890"/>
                  <a:pt x="8667" y="3891"/>
                  <a:pt x="8677" y="3891"/>
                </a:cubicBezTo>
                <a:lnTo>
                  <a:pt x="9860" y="3891"/>
                </a:lnTo>
                <a:cubicBezTo>
                  <a:pt x="10305" y="3926"/>
                  <a:pt x="10305" y="4594"/>
                  <a:pt x="9860" y="4628"/>
                </a:cubicBezTo>
                <a:lnTo>
                  <a:pt x="8677" y="4628"/>
                </a:lnTo>
                <a:cubicBezTo>
                  <a:pt x="8667" y="4629"/>
                  <a:pt x="8656" y="4629"/>
                  <a:pt x="8646" y="4629"/>
                </a:cubicBezTo>
                <a:cubicBezTo>
                  <a:pt x="8174" y="4629"/>
                  <a:pt x="8174" y="3890"/>
                  <a:pt x="8646" y="3890"/>
                </a:cubicBezTo>
                <a:close/>
                <a:moveTo>
                  <a:pt x="9860" y="5845"/>
                </a:moveTo>
                <a:cubicBezTo>
                  <a:pt x="10339" y="5845"/>
                  <a:pt x="10339" y="6564"/>
                  <a:pt x="9860" y="6564"/>
                </a:cubicBezTo>
                <a:lnTo>
                  <a:pt x="8677" y="6564"/>
                </a:lnTo>
                <a:cubicBezTo>
                  <a:pt x="8198" y="6564"/>
                  <a:pt x="8198" y="5845"/>
                  <a:pt x="8677" y="5845"/>
                </a:cubicBezTo>
                <a:close/>
                <a:moveTo>
                  <a:pt x="4788" y="3891"/>
                </a:moveTo>
                <a:cubicBezTo>
                  <a:pt x="4994" y="3891"/>
                  <a:pt x="5148" y="4063"/>
                  <a:pt x="5148" y="4268"/>
                </a:cubicBezTo>
                <a:lnTo>
                  <a:pt x="5148" y="5845"/>
                </a:lnTo>
                <a:lnTo>
                  <a:pt x="6741" y="5845"/>
                </a:lnTo>
                <a:cubicBezTo>
                  <a:pt x="6947" y="5845"/>
                  <a:pt x="7101" y="5999"/>
                  <a:pt x="7101" y="6205"/>
                </a:cubicBezTo>
                <a:cubicBezTo>
                  <a:pt x="7101" y="7490"/>
                  <a:pt x="6073" y="8518"/>
                  <a:pt x="4788" y="8518"/>
                </a:cubicBezTo>
                <a:cubicBezTo>
                  <a:pt x="3520" y="8518"/>
                  <a:pt x="2475" y="7490"/>
                  <a:pt x="2475" y="6205"/>
                </a:cubicBezTo>
                <a:cubicBezTo>
                  <a:pt x="2475" y="4937"/>
                  <a:pt x="3520" y="3891"/>
                  <a:pt x="4788" y="3891"/>
                </a:cubicBezTo>
                <a:close/>
                <a:moveTo>
                  <a:pt x="9860" y="7798"/>
                </a:moveTo>
                <a:cubicBezTo>
                  <a:pt x="10339" y="7798"/>
                  <a:pt x="10339" y="8518"/>
                  <a:pt x="9860" y="8518"/>
                </a:cubicBezTo>
                <a:lnTo>
                  <a:pt x="8677" y="8518"/>
                </a:lnTo>
                <a:cubicBezTo>
                  <a:pt x="8198" y="8518"/>
                  <a:pt x="8198" y="7798"/>
                  <a:pt x="8677" y="7798"/>
                </a:cubicBezTo>
                <a:close/>
                <a:moveTo>
                  <a:pt x="6364" y="11431"/>
                </a:moveTo>
                <a:cubicBezTo>
                  <a:pt x="6519" y="11431"/>
                  <a:pt x="6519" y="11688"/>
                  <a:pt x="6364" y="11688"/>
                </a:cubicBezTo>
                <a:cubicBezTo>
                  <a:pt x="6193" y="11688"/>
                  <a:pt x="6193" y="11431"/>
                  <a:pt x="6364" y="11431"/>
                </a:cubicBezTo>
                <a:close/>
                <a:moveTo>
                  <a:pt x="473" y="1"/>
                </a:moveTo>
                <a:cubicBezTo>
                  <a:pt x="6" y="1"/>
                  <a:pt x="1" y="724"/>
                  <a:pt x="458" y="724"/>
                </a:cubicBezTo>
                <a:cubicBezTo>
                  <a:pt x="473" y="724"/>
                  <a:pt x="488" y="723"/>
                  <a:pt x="504" y="722"/>
                </a:cubicBezTo>
                <a:lnTo>
                  <a:pt x="539" y="722"/>
                </a:lnTo>
                <a:lnTo>
                  <a:pt x="539" y="9135"/>
                </a:lnTo>
                <a:cubicBezTo>
                  <a:pt x="539" y="9871"/>
                  <a:pt x="1138" y="10471"/>
                  <a:pt x="1875" y="10471"/>
                </a:cubicBezTo>
                <a:lnTo>
                  <a:pt x="5987" y="10471"/>
                </a:lnTo>
                <a:lnTo>
                  <a:pt x="5987" y="10797"/>
                </a:lnTo>
                <a:cubicBezTo>
                  <a:pt x="5148" y="11174"/>
                  <a:pt x="5439" y="12424"/>
                  <a:pt x="6347" y="12424"/>
                </a:cubicBezTo>
                <a:cubicBezTo>
                  <a:pt x="7272" y="12424"/>
                  <a:pt x="7547" y="11174"/>
                  <a:pt x="6707" y="10797"/>
                </a:cubicBezTo>
                <a:lnTo>
                  <a:pt x="6707" y="10471"/>
                </a:lnTo>
                <a:lnTo>
                  <a:pt x="10836" y="10471"/>
                </a:lnTo>
                <a:cubicBezTo>
                  <a:pt x="11573" y="10471"/>
                  <a:pt x="12156" y="9871"/>
                  <a:pt x="12173" y="9135"/>
                </a:cubicBezTo>
                <a:lnTo>
                  <a:pt x="12173" y="722"/>
                </a:lnTo>
                <a:lnTo>
                  <a:pt x="12190" y="722"/>
                </a:lnTo>
                <a:cubicBezTo>
                  <a:pt x="12635" y="687"/>
                  <a:pt x="12635" y="36"/>
                  <a:pt x="12190" y="2"/>
                </a:cubicBezTo>
                <a:lnTo>
                  <a:pt x="504" y="2"/>
                </a:lnTo>
                <a:cubicBezTo>
                  <a:pt x="494" y="1"/>
                  <a:pt x="483" y="1"/>
                  <a:pt x="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32"/>
          <p:cNvGrpSpPr/>
          <p:nvPr/>
        </p:nvGrpSpPr>
        <p:grpSpPr>
          <a:xfrm>
            <a:off x="6310754" y="1585796"/>
            <a:ext cx="285569" cy="338401"/>
            <a:chOff x="7855750" y="4048725"/>
            <a:chExt cx="261750" cy="310175"/>
          </a:xfrm>
        </p:grpSpPr>
        <p:sp>
          <p:nvSpPr>
            <p:cNvPr id="568" name="Google Shape;568;p32"/>
            <p:cNvSpPr/>
            <p:nvPr/>
          </p:nvSpPr>
          <p:spPr>
            <a:xfrm>
              <a:off x="8039525" y="4053875"/>
              <a:ext cx="72425" cy="72850"/>
            </a:xfrm>
            <a:custGeom>
              <a:avLst/>
              <a:gdLst/>
              <a:ahLst/>
              <a:cxnLst/>
              <a:rect l="l" t="t" r="r" b="b"/>
              <a:pathLst>
                <a:path w="2897" h="2914" extrusionOk="0">
                  <a:moveTo>
                    <a:pt x="0" y="1"/>
                  </a:moveTo>
                  <a:lnTo>
                    <a:pt x="0" y="2297"/>
                  </a:lnTo>
                  <a:cubicBezTo>
                    <a:pt x="0" y="2639"/>
                    <a:pt x="274" y="2913"/>
                    <a:pt x="600" y="2913"/>
                  </a:cubicBezTo>
                  <a:lnTo>
                    <a:pt x="2896" y="29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7855750" y="4048725"/>
              <a:ext cx="261750" cy="310175"/>
            </a:xfrm>
            <a:custGeom>
              <a:avLst/>
              <a:gdLst/>
              <a:ahLst/>
              <a:cxnLst/>
              <a:rect l="l" t="t" r="r" b="b"/>
              <a:pathLst>
                <a:path w="10470" h="12407" extrusionOk="0">
                  <a:moveTo>
                    <a:pt x="3770" y="1954"/>
                  </a:moveTo>
                  <a:cubicBezTo>
                    <a:pt x="4935" y="1954"/>
                    <a:pt x="5535" y="3325"/>
                    <a:pt x="4764" y="4182"/>
                  </a:cubicBezTo>
                  <a:cubicBezTo>
                    <a:pt x="5278" y="4524"/>
                    <a:pt x="5586" y="5107"/>
                    <a:pt x="5604" y="5724"/>
                  </a:cubicBezTo>
                  <a:lnTo>
                    <a:pt x="5604" y="6204"/>
                  </a:lnTo>
                  <a:cubicBezTo>
                    <a:pt x="5604" y="6392"/>
                    <a:pt x="5432" y="6563"/>
                    <a:pt x="5227" y="6563"/>
                  </a:cubicBezTo>
                  <a:lnTo>
                    <a:pt x="2314" y="6563"/>
                  </a:lnTo>
                  <a:cubicBezTo>
                    <a:pt x="2108" y="6563"/>
                    <a:pt x="1954" y="6392"/>
                    <a:pt x="1954" y="6204"/>
                  </a:cubicBezTo>
                  <a:lnTo>
                    <a:pt x="1954" y="5724"/>
                  </a:lnTo>
                  <a:cubicBezTo>
                    <a:pt x="1954" y="5107"/>
                    <a:pt x="2262" y="4524"/>
                    <a:pt x="2794" y="4182"/>
                  </a:cubicBezTo>
                  <a:cubicBezTo>
                    <a:pt x="2005" y="3325"/>
                    <a:pt x="2605" y="1954"/>
                    <a:pt x="3770" y="1954"/>
                  </a:cubicBezTo>
                  <a:close/>
                  <a:moveTo>
                    <a:pt x="8157" y="5844"/>
                  </a:moveTo>
                  <a:cubicBezTo>
                    <a:pt x="8636" y="5844"/>
                    <a:pt x="8636" y="6563"/>
                    <a:pt x="8157" y="6563"/>
                  </a:cubicBezTo>
                  <a:lnTo>
                    <a:pt x="7180" y="6563"/>
                  </a:lnTo>
                  <a:cubicBezTo>
                    <a:pt x="6700" y="6563"/>
                    <a:pt x="6700" y="5844"/>
                    <a:pt x="7180" y="5844"/>
                  </a:cubicBezTo>
                  <a:close/>
                  <a:moveTo>
                    <a:pt x="2297" y="7797"/>
                  </a:moveTo>
                  <a:cubicBezTo>
                    <a:pt x="2303" y="7797"/>
                    <a:pt x="2308" y="7797"/>
                    <a:pt x="2314" y="7797"/>
                  </a:cubicBezTo>
                  <a:lnTo>
                    <a:pt x="8157" y="7797"/>
                  </a:lnTo>
                  <a:cubicBezTo>
                    <a:pt x="8636" y="7797"/>
                    <a:pt x="8636" y="8517"/>
                    <a:pt x="8157" y="8517"/>
                  </a:cubicBezTo>
                  <a:lnTo>
                    <a:pt x="2314" y="8517"/>
                  </a:lnTo>
                  <a:cubicBezTo>
                    <a:pt x="1840" y="8517"/>
                    <a:pt x="1834" y="7797"/>
                    <a:pt x="2297" y="7797"/>
                  </a:cubicBezTo>
                  <a:close/>
                  <a:moveTo>
                    <a:pt x="8157" y="9733"/>
                  </a:moveTo>
                  <a:cubicBezTo>
                    <a:pt x="8636" y="9733"/>
                    <a:pt x="8636" y="10470"/>
                    <a:pt x="8157" y="10470"/>
                  </a:cubicBezTo>
                  <a:lnTo>
                    <a:pt x="2314" y="10470"/>
                  </a:lnTo>
                  <a:cubicBezTo>
                    <a:pt x="1834" y="10470"/>
                    <a:pt x="1834" y="9733"/>
                    <a:pt x="2314" y="9733"/>
                  </a:cubicBezTo>
                  <a:close/>
                  <a:moveTo>
                    <a:pt x="1337" y="1"/>
                  </a:moveTo>
                  <a:cubicBezTo>
                    <a:pt x="600" y="1"/>
                    <a:pt x="1" y="601"/>
                    <a:pt x="1" y="1337"/>
                  </a:cubicBezTo>
                  <a:lnTo>
                    <a:pt x="1" y="11070"/>
                  </a:lnTo>
                  <a:cubicBezTo>
                    <a:pt x="1" y="11806"/>
                    <a:pt x="600" y="12406"/>
                    <a:pt x="1337" y="12406"/>
                  </a:cubicBezTo>
                  <a:lnTo>
                    <a:pt x="9133" y="12406"/>
                  </a:lnTo>
                  <a:cubicBezTo>
                    <a:pt x="9870" y="12406"/>
                    <a:pt x="10470" y="11806"/>
                    <a:pt x="10470" y="11070"/>
                  </a:cubicBezTo>
                  <a:lnTo>
                    <a:pt x="10470" y="3839"/>
                  </a:lnTo>
                  <a:lnTo>
                    <a:pt x="7951" y="3839"/>
                  </a:lnTo>
                  <a:cubicBezTo>
                    <a:pt x="7214" y="3839"/>
                    <a:pt x="6615" y="3239"/>
                    <a:pt x="6615" y="2503"/>
                  </a:cubicBezTo>
                  <a:lnTo>
                    <a:pt x="66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43248750"/>
      </p:ext>
    </p:extLst>
  </p:cSld>
  <p:clrMapOvr>
    <a:masterClrMapping/>
  </p:clrMapOvr>
</p:sld>
</file>

<file path=ppt/theme/theme1.xml><?xml version="1.0" encoding="utf-8"?>
<a:theme xmlns:a="http://schemas.openxmlformats.org/drawingml/2006/main" name="Database Company Business Plan by Slidesgo">
  <a:themeElements>
    <a:clrScheme name="Simple Light">
      <a:dk1>
        <a:srgbClr val="FFFFFF"/>
      </a:dk1>
      <a:lt1>
        <a:srgbClr val="232323"/>
      </a:lt1>
      <a:dk2>
        <a:srgbClr val="9CFFFF"/>
      </a:dk2>
      <a:lt2>
        <a:srgbClr val="99999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516</Words>
  <Application>Microsoft Office PowerPoint</Application>
  <PresentationFormat>Affichage à l'écran (16:9)</PresentationFormat>
  <Paragraphs>63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Inter</vt:lpstr>
      <vt:lpstr>Anaheim</vt:lpstr>
      <vt:lpstr>Arial</vt:lpstr>
      <vt:lpstr>Montserrat</vt:lpstr>
      <vt:lpstr>Wingdings</vt:lpstr>
      <vt:lpstr>Raleway</vt:lpstr>
      <vt:lpstr>Database Company Business Plan by Slidesgo</vt:lpstr>
      <vt:lpstr>Flight Booking Chatbot Une solution alimentée par l’IA pour prédire avec precision les prix des vols</vt:lpstr>
      <vt:lpstr>Plan de la présenation</vt:lpstr>
      <vt:lpstr>Flight Booking Chatbot</vt:lpstr>
      <vt:lpstr>Introduction</vt:lpstr>
      <vt:lpstr>Structure du projet</vt:lpstr>
      <vt:lpstr>Processus du modèle IA</vt:lpstr>
      <vt:lpstr>Type de Modèles entrainés</vt:lpstr>
      <vt:lpstr>Nettoyage des Données</vt:lpstr>
      <vt:lpstr>Entraînement du Modèle</vt:lpstr>
      <vt:lpstr>Évaluation du Modèle</vt:lpstr>
      <vt:lpstr>Aperçu du Frontend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Booking Chatbot Une solution alimentée par l’IA pour prédire avec precision les prix des vols</dc:title>
  <dc:creator>Olivier KAMENI</dc:creator>
  <cp:lastModifiedBy>Olivier Kameni</cp:lastModifiedBy>
  <cp:revision>5</cp:revision>
  <dcterms:modified xsi:type="dcterms:W3CDTF">2024-05-26T20:22:17Z</dcterms:modified>
</cp:coreProperties>
</file>