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C6EBEF5-451A-4267-8813-A94010013E5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LarryAgyeiMG226FinalProject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8C0B31B-7820-4ACB-861F-5034CB20802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12/11/23 5:59:18 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29233976-B2F5-476A-9A80-D3B2884297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3794C81A-F0F0-4DD9-9820-9B0888BB39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2023-12-11T22:59:20Z</dcterms:created>
  <dcterms:modified xsi:type="dcterms:W3CDTF">2023-12-11T22:59:20Z</dcterms:modified>
</cp:coreProperties>
</file>