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ad139cbc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ad139cbc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ad139cbc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ad139cbc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3260fc17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3260fc17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ad139cb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ad139cb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ad139cb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ad139cb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ad139cbc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ad139cbc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7ad139cbc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ad139cbc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ad139cbc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ad139cbc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ad139cbc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ad139cbc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ad139cbc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ad139cbc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ad139cbc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ad139cbc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a:t>
            </a:r>
            <a:r>
              <a:rPr lang="en"/>
              <a:t>Player Base</a:t>
            </a:r>
            <a:r>
              <a:rPr lang="en"/>
              <a:t> on Steam</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Larry Agyei &amp; Dennis Lupin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17" name="Google Shape;117;p22"/>
          <p:cNvSpPr txBox="1"/>
          <p:nvPr>
            <p:ph idx="1" type="body"/>
          </p:nvPr>
        </p:nvSpPr>
        <p:spPr>
          <a:xfrm>
            <a:off x="356100" y="1122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most challenging part of our </a:t>
            </a:r>
            <a:r>
              <a:rPr lang="en"/>
              <a:t>analysis</a:t>
            </a:r>
            <a:r>
              <a:rPr lang="en"/>
              <a:t> was thinking of potential variables as to why </a:t>
            </a:r>
            <a:r>
              <a:rPr lang="en"/>
              <a:t>our numbers were the way they are. There were many smaller stories being told over the course of the time period the data was taken from, so we had to brainstorm reasonable variables and find out if said variables had a strong correlation with the data of the original data set.</a:t>
            </a:r>
            <a:endParaRPr/>
          </a:p>
        </p:txBody>
      </p:sp>
      <p:pic>
        <p:nvPicPr>
          <p:cNvPr id="118" name="Google Shape;118;p22"/>
          <p:cNvPicPr preferRelativeResize="0"/>
          <p:nvPr/>
        </p:nvPicPr>
        <p:blipFill>
          <a:blip r:embed="rId3">
            <a:alphaModFix/>
          </a:blip>
          <a:stretch>
            <a:fillRect/>
          </a:stretch>
        </p:blipFill>
        <p:spPr>
          <a:xfrm>
            <a:off x="1278913" y="3568813"/>
            <a:ext cx="5857875" cy="676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Useful Datasets </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If we were able to get any possible data set it would be yearly download/ buy rates for online video games. This data set would go hand in hand with our data set for the number of Steam players since we would be able to see if these rates either increased or decreased over time, and whether or not the correlation between time and the download/buy rates would be similar to the correlation coefficient of the amount of Steam players per year.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130" name="Google Shape;130;p2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the Topic</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looked at a data set based on the average number of players of every game on Steam for every month from 2012 to 2021. However, the since the years 2012 and 2021 weren’t full years and only contained a few of the months, we decided to remove those years as it did not affect our results.</a:t>
            </a:r>
            <a:endParaRPr/>
          </a:p>
        </p:txBody>
      </p:sp>
      <p:pic>
        <p:nvPicPr>
          <p:cNvPr id="62" name="Google Shape;62;p14"/>
          <p:cNvPicPr preferRelativeResize="0"/>
          <p:nvPr/>
        </p:nvPicPr>
        <p:blipFill>
          <a:blip r:embed="rId3">
            <a:alphaModFix/>
          </a:blip>
          <a:stretch>
            <a:fillRect/>
          </a:stretch>
        </p:blipFill>
        <p:spPr>
          <a:xfrm>
            <a:off x="2036788" y="2571750"/>
            <a:ext cx="5070425" cy="204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Information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Steam is marketplace for games on the computer, similar to the way it works on xbox and playstation. Steam’s player base is worldwide and has millions of players daily.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After reviewing the data, we hypothesize that as the years went on, the number of players increased.</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2574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try and prove our hypothesis, we </a:t>
            </a:r>
            <a:r>
              <a:rPr lang="en"/>
              <a:t>m</a:t>
            </a:r>
            <a:r>
              <a:rPr lang="en"/>
              <a:t>ade these graphs. It show the average </a:t>
            </a:r>
            <a:r>
              <a:rPr lang="en"/>
              <a:t>n</a:t>
            </a:r>
            <a:r>
              <a:rPr lang="en"/>
              <a:t>umber of players each year. As you can </a:t>
            </a:r>
            <a:r>
              <a:rPr lang="en"/>
              <a:t>s</a:t>
            </a:r>
            <a:r>
              <a:rPr lang="en"/>
              <a:t>ee, there is an obvious steady increase </a:t>
            </a:r>
            <a:r>
              <a:rPr lang="en"/>
              <a:t>i</a:t>
            </a:r>
            <a:r>
              <a:rPr lang="en"/>
              <a:t>n the number of players each year.</a:t>
            </a:r>
            <a:endParaRPr/>
          </a:p>
        </p:txBody>
      </p:sp>
      <p:pic>
        <p:nvPicPr>
          <p:cNvPr id="75" name="Google Shape;75;p16"/>
          <p:cNvPicPr preferRelativeResize="0"/>
          <p:nvPr/>
        </p:nvPicPr>
        <p:blipFill>
          <a:blip r:embed="rId3">
            <a:alphaModFix/>
          </a:blip>
          <a:stretch>
            <a:fillRect/>
          </a:stretch>
        </p:blipFill>
        <p:spPr>
          <a:xfrm>
            <a:off x="3725800" y="197525"/>
            <a:ext cx="4304500" cy="2488925"/>
          </a:xfrm>
          <a:prstGeom prst="rect">
            <a:avLst/>
          </a:prstGeom>
          <a:noFill/>
          <a:ln>
            <a:noFill/>
          </a:ln>
        </p:spPr>
      </p:pic>
      <p:pic>
        <p:nvPicPr>
          <p:cNvPr id="76" name="Google Shape;76;p16"/>
          <p:cNvPicPr preferRelativeResize="0"/>
          <p:nvPr/>
        </p:nvPicPr>
        <p:blipFill>
          <a:blip r:embed="rId4">
            <a:alphaModFix/>
          </a:blip>
          <a:stretch>
            <a:fillRect/>
          </a:stretch>
        </p:blipFill>
        <p:spPr>
          <a:xfrm>
            <a:off x="3725800" y="2794450"/>
            <a:ext cx="4304500" cy="2152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2" name="Google Shape;82;p17"/>
          <p:cNvSpPr txBox="1"/>
          <p:nvPr>
            <p:ph idx="1" type="body"/>
          </p:nvPr>
        </p:nvSpPr>
        <p:spPr>
          <a:xfrm>
            <a:off x="311700" y="1152475"/>
            <a:ext cx="2722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an attempt to </a:t>
            </a:r>
            <a:r>
              <a:rPr lang="en"/>
              <a:t>understand the reason behind the increase of players, we made this graph.</a:t>
            </a:r>
            <a:r>
              <a:rPr lang="en"/>
              <a:t> After calculating the correlation coefficient, both graphs came out to be 0.98. A near perfect positive linear relationship.</a:t>
            </a:r>
            <a:endParaRPr/>
          </a:p>
        </p:txBody>
      </p:sp>
      <p:pic>
        <p:nvPicPr>
          <p:cNvPr id="83" name="Google Shape;83;p17"/>
          <p:cNvPicPr preferRelativeResize="0"/>
          <p:nvPr/>
        </p:nvPicPr>
        <p:blipFill>
          <a:blip r:embed="rId3">
            <a:alphaModFix/>
          </a:blip>
          <a:stretch>
            <a:fillRect/>
          </a:stretch>
        </p:blipFill>
        <p:spPr>
          <a:xfrm>
            <a:off x="3158450" y="1221813"/>
            <a:ext cx="5498050" cy="3277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9" name="Google Shape;89;p18"/>
          <p:cNvSpPr txBox="1"/>
          <p:nvPr>
            <p:ph idx="1" type="body"/>
          </p:nvPr>
        </p:nvSpPr>
        <p:spPr>
          <a:xfrm>
            <a:off x="311700" y="1152475"/>
            <a:ext cx="29223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Another possible </a:t>
            </a:r>
            <a:r>
              <a:rPr lang="en"/>
              <a:t>reason</a:t>
            </a:r>
            <a:r>
              <a:rPr lang="en"/>
              <a:t> for the increase in players had to do with Esports. After finding some data we were able to make this graph showing the total amount of money set as prize money for </a:t>
            </a:r>
            <a:r>
              <a:rPr lang="en"/>
              <a:t>winning esports tournaments</a:t>
            </a:r>
            <a:r>
              <a:rPr lang="en"/>
              <a:t>. Just like the previous two graphs, there is a steady gain each year.</a:t>
            </a:r>
            <a:endParaRPr/>
          </a:p>
        </p:txBody>
      </p:sp>
      <p:pic>
        <p:nvPicPr>
          <p:cNvPr id="90" name="Google Shape;90;p18"/>
          <p:cNvPicPr preferRelativeResize="0"/>
          <p:nvPr/>
        </p:nvPicPr>
        <p:blipFill>
          <a:blip r:embed="rId3">
            <a:alphaModFix/>
          </a:blip>
          <a:stretch>
            <a:fillRect/>
          </a:stretch>
        </p:blipFill>
        <p:spPr>
          <a:xfrm>
            <a:off x="3956250" y="1489075"/>
            <a:ext cx="4114800" cy="2743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looking at those graphs, we felt as though we proved our hypothesis correct. However, after looking at the average number of player by month each year, we saw something </a:t>
            </a:r>
            <a:r>
              <a:rPr lang="en"/>
              <a:t>interesting</a:t>
            </a:r>
            <a:r>
              <a:rPr lang="en"/>
              <a:t>.</a:t>
            </a:r>
            <a:endParaRPr/>
          </a:p>
        </p:txBody>
      </p:sp>
      <p:pic>
        <p:nvPicPr>
          <p:cNvPr id="97" name="Google Shape;97;p19"/>
          <p:cNvPicPr preferRelativeResize="0"/>
          <p:nvPr/>
        </p:nvPicPr>
        <p:blipFill>
          <a:blip r:embed="rId3">
            <a:alphaModFix/>
          </a:blip>
          <a:stretch>
            <a:fillRect/>
          </a:stretch>
        </p:blipFill>
        <p:spPr>
          <a:xfrm>
            <a:off x="2419750" y="2364800"/>
            <a:ext cx="4304500" cy="2152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20"/>
          <p:cNvSpPr txBox="1"/>
          <p:nvPr>
            <p:ph idx="1" type="body"/>
          </p:nvPr>
        </p:nvSpPr>
        <p:spPr>
          <a:xfrm>
            <a:off x="311700" y="1152475"/>
            <a:ext cx="4321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year 2020 had a spike of players in the beginning of the year. As COVID was starting to be recognized worldwide and isolations started to take </a:t>
            </a:r>
            <a:r>
              <a:rPr lang="en"/>
              <a:t>effect</a:t>
            </a:r>
            <a:r>
              <a:rPr lang="en"/>
              <a:t>, people most likely turned to video games to pass the time. Which would explain the spike. The decrease of the spike is most likely due to the warm weather as people left </a:t>
            </a:r>
            <a:r>
              <a:rPr lang="en"/>
              <a:t>their</a:t>
            </a:r>
            <a:r>
              <a:rPr lang="en"/>
              <a:t> house to do outdoor activities.</a:t>
            </a:r>
            <a:endParaRPr/>
          </a:p>
        </p:txBody>
      </p:sp>
      <p:pic>
        <p:nvPicPr>
          <p:cNvPr id="104" name="Google Shape;104;p20"/>
          <p:cNvPicPr preferRelativeResize="0"/>
          <p:nvPr/>
        </p:nvPicPr>
        <p:blipFill>
          <a:blip r:embed="rId3">
            <a:alphaModFix/>
          </a:blip>
          <a:stretch>
            <a:fillRect/>
          </a:stretch>
        </p:blipFill>
        <p:spPr>
          <a:xfrm>
            <a:off x="4632900" y="1388475"/>
            <a:ext cx="4206299" cy="29444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0" name="Google Shape;110;p21"/>
          <p:cNvSpPr txBox="1"/>
          <p:nvPr>
            <p:ph idx="1" type="body"/>
          </p:nvPr>
        </p:nvSpPr>
        <p:spPr>
          <a:xfrm>
            <a:off x="311700" y="1152475"/>
            <a:ext cx="3285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Another thing we found </a:t>
            </a:r>
            <a:r>
              <a:rPr lang="en"/>
              <a:t>interesting</a:t>
            </a:r>
            <a:r>
              <a:rPr lang="en"/>
              <a:t> was that there as an </a:t>
            </a:r>
            <a:r>
              <a:rPr lang="en"/>
              <a:t>increase</a:t>
            </a:r>
            <a:r>
              <a:rPr lang="en"/>
              <a:t> of players as 2017 ended, but then a large decline in players in 2018. This may be due to the popularity of battle royale games like Fortnite and PlayerUnknown’s Battlegrounds.</a:t>
            </a:r>
            <a:endParaRPr/>
          </a:p>
        </p:txBody>
      </p:sp>
      <p:pic>
        <p:nvPicPr>
          <p:cNvPr id="111" name="Google Shape;111;p21"/>
          <p:cNvPicPr preferRelativeResize="0"/>
          <p:nvPr/>
        </p:nvPicPr>
        <p:blipFill>
          <a:blip r:embed="rId3">
            <a:alphaModFix/>
          </a:blip>
          <a:stretch>
            <a:fillRect/>
          </a:stretch>
        </p:blipFill>
        <p:spPr>
          <a:xfrm>
            <a:off x="3596700" y="1251300"/>
            <a:ext cx="4976349" cy="3317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