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76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2" r:id="rId11"/>
    <p:sldId id="264" r:id="rId12"/>
    <p:sldId id="265" r:id="rId13"/>
    <p:sldId id="266" r:id="rId14"/>
    <p:sldId id="267" r:id="rId15"/>
    <p:sldId id="268" r:id="rId16"/>
    <p:sldId id="270" r:id="rId17"/>
    <p:sldId id="273" r:id="rId18"/>
    <p:sldId id="274" r:id="rId19"/>
    <p:sldId id="271" r:id="rId20"/>
    <p:sldId id="272" r:id="rId21"/>
    <p:sldId id="275" r:id="rId22"/>
    <p:sldId id="276" r:id="rId23"/>
    <p:sldId id="277" r:id="rId24"/>
    <p:sldId id="278" r:id="rId25"/>
    <p:sldId id="279" r:id="rId26"/>
    <p:sldId id="281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08">
          <p15:clr>
            <a:srgbClr val="A4A3A4"/>
          </p15:clr>
        </p15:guide>
        <p15:guide id="2" orient="horz" pos="312">
          <p15:clr>
            <a:srgbClr val="A4A3A4"/>
          </p15:clr>
        </p15:guide>
        <p15:guide id="3" orient="horz" pos="504">
          <p15:clr>
            <a:srgbClr val="A4A3A4"/>
          </p15:clr>
        </p15:guide>
        <p15:guide id="4" orient="horz" pos="4128">
          <p15:clr>
            <a:srgbClr val="A4A3A4"/>
          </p15:clr>
        </p15:guide>
        <p15:guide id="5" pos="5652">
          <p15:clr>
            <a:srgbClr val="A4A3A4"/>
          </p15:clr>
        </p15:guide>
        <p15:guide id="6" orient="horz" pos="1224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hXoVRsWSQmkSK9p8crQByhjoac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pos="108"/>
        <p:guide orient="horz" pos="312"/>
        <p:guide orient="horz" pos="504"/>
        <p:guide orient="horz" pos="4128"/>
        <p:guide pos="5652"/>
        <p:guide orient="horz" pos="12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6" name="Google Shape;3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3" name="Google Shape;36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https://www.tutorialspoint.com/big_data_analytics/decision_trees.htm#:~:text=A%20Decision%20Tree%20is%20an,such%20as%20classification%20or%20regression.&amp;text=Each%20leaf%20of%20the%20tree,on%20an%20attribute%20value%20test.</a:t>
            </a:r>
            <a:endParaRPr/>
          </a:p>
        </p:txBody>
      </p:sp>
      <p:sp>
        <p:nvSpPr>
          <p:cNvPr id="371" name="Google Shape;3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https://www.tutorialspoint.com/big_data_analytics/decision_trees.htm#:~:text=A%20Decision%20Tree%20is%20an,such%20as%20classification%20or%20regression.&amp;text=Each%20leaf%20of%20the%20tree,on%20an%20attribute%20value%20test.</a:t>
            </a:r>
            <a:endParaRPr/>
          </a:p>
        </p:txBody>
      </p:sp>
      <p:sp>
        <p:nvSpPr>
          <p:cNvPr id="379" name="Google Shape;379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https://towardsdatascience.com/decision-trees-in-machine-learning-641b9c4e8052</a:t>
            </a:r>
            <a:endParaRPr/>
          </a:p>
        </p:txBody>
      </p:sp>
      <p:sp>
        <p:nvSpPr>
          <p:cNvPr id="387" name="Google Shape;387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https://towardsdatascience.com/decision-tree-ensembles-bagging-and-boosting-266a8ba60fd9</a:t>
            </a:r>
            <a:endParaRPr/>
          </a:p>
        </p:txBody>
      </p:sp>
      <p:sp>
        <p:nvSpPr>
          <p:cNvPr id="403" name="Google Shape;403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https://towardsdatascience.com/decision-tree-ensembles-bagging-and-boosting-266a8ba60fd9</a:t>
            </a:r>
            <a:endParaRPr/>
          </a:p>
        </p:txBody>
      </p:sp>
      <p:sp>
        <p:nvSpPr>
          <p:cNvPr id="430" name="Google Shape;430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https://towardsdatascience.com/decision-tree-ensembles-bagging-and-boosting-266a8ba60fd9</a:t>
            </a:r>
            <a:endParaRPr/>
          </a:p>
        </p:txBody>
      </p:sp>
      <p:sp>
        <p:nvSpPr>
          <p:cNvPr id="439" name="Google Shape;439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https://towardsdatascience.com/decision-tree-ensembles-bagging-and-boosting-266a8ba60fd9</a:t>
            </a:r>
            <a:endParaRPr/>
          </a:p>
        </p:txBody>
      </p:sp>
      <p:sp>
        <p:nvSpPr>
          <p:cNvPr id="412" name="Google Shape;412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https://towardsdatascience.com/decision-tree-ensembles-bagging-and-boosting-266a8ba60fd9</a:t>
            </a:r>
            <a:endParaRPr/>
          </a:p>
        </p:txBody>
      </p:sp>
      <p:sp>
        <p:nvSpPr>
          <p:cNvPr id="421" name="Google Shape;421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https://developers.google.com/machine-learning/crash-course/classification/roc-and-auc#:~:text=AUC%3A%20Area%20Under%20the%20ROC,to%20(1%2C1).</a:t>
            </a:r>
            <a:endParaRPr/>
          </a:p>
        </p:txBody>
      </p:sp>
      <p:sp>
        <p:nvSpPr>
          <p:cNvPr id="448" name="Google Shape;448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https://developers.google.com/machine-learning/crash-course/classification/roc-and-auc#:~:text=AUC%3A%20Area%20Under%20the%20ROC,to%20(1%2C1).</a:t>
            </a:r>
            <a:endParaRPr/>
          </a:p>
        </p:txBody>
      </p:sp>
      <p:sp>
        <p:nvSpPr>
          <p:cNvPr id="457" name="Google Shape;457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https://developers.google.com/machine-learning/crash-course/classification/roc-and-auc#:~:text=AUC%3A%20Area%20Under%20the%20ROC,to%20(1%2C1).</a:t>
            </a:r>
            <a:endParaRPr/>
          </a:p>
        </p:txBody>
      </p:sp>
      <p:sp>
        <p:nvSpPr>
          <p:cNvPr id="466" name="Google Shape;466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https://link.springer.com/referenceworkentry/10.1007%2F1-4020-0612-8_580</a:t>
            </a:r>
            <a:endParaRPr/>
          </a:p>
        </p:txBody>
      </p:sp>
      <p:sp>
        <p:nvSpPr>
          <p:cNvPr id="475" name="Google Shape;475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https://c3.ai/glossary/data-science/mean-absolute-percent-error/</a:t>
            </a:r>
            <a:endParaRPr/>
          </a:p>
        </p:txBody>
      </p:sp>
      <p:sp>
        <p:nvSpPr>
          <p:cNvPr id="484" name="Google Shape;484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3" name="Google Shape;50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5" name="Google Shape;3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2" name="Google Shape;342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9" name="Google Shape;349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9" name="Google Shape;349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44000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3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and Content">
  <p:cSld name="8_Title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5"/>
          <p:cNvSpPr/>
          <p:nvPr/>
        </p:nvSpPr>
        <p:spPr>
          <a:xfrm>
            <a:off x="163996" y="1"/>
            <a:ext cx="88667" cy="1106904"/>
          </a:xfrm>
          <a:prstGeom prst="rect">
            <a:avLst/>
          </a:prstGeom>
          <a:solidFill>
            <a:srgbClr val="C28E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" name="Google Shape;53;p45"/>
          <p:cNvCxnSpPr/>
          <p:nvPr/>
        </p:nvCxnSpPr>
        <p:spPr>
          <a:xfrm>
            <a:off x="171450" y="6641431"/>
            <a:ext cx="7354303" cy="0"/>
          </a:xfrm>
          <a:prstGeom prst="straightConnector1">
            <a:avLst/>
          </a:prstGeom>
          <a:noFill/>
          <a:ln w="9525" cap="flat" cmpd="sng">
            <a:solidFill>
              <a:srgbClr val="C28E0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" name="Google Shape;54;p45"/>
          <p:cNvSpPr txBox="1"/>
          <p:nvPr/>
        </p:nvSpPr>
        <p:spPr>
          <a:xfrm>
            <a:off x="7284244" y="6403884"/>
            <a:ext cx="32573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1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&lt;#&gt;</a:t>
            </a:r>
            <a:endParaRPr sz="600" b="0" i="1" u="none" strike="noStrike" cap="none">
              <a:solidFill>
                <a:srgbClr val="A5A5A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74964" y="6479812"/>
            <a:ext cx="1341620" cy="21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and Content">
  <p:cSld name="9_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6"/>
          <p:cNvSpPr/>
          <p:nvPr/>
        </p:nvSpPr>
        <p:spPr>
          <a:xfrm>
            <a:off x="163996" y="1"/>
            <a:ext cx="88667" cy="1106904"/>
          </a:xfrm>
          <a:prstGeom prst="rect">
            <a:avLst/>
          </a:prstGeom>
          <a:solidFill>
            <a:srgbClr val="C28E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58;p46"/>
          <p:cNvCxnSpPr/>
          <p:nvPr/>
        </p:nvCxnSpPr>
        <p:spPr>
          <a:xfrm>
            <a:off x="171450" y="6641431"/>
            <a:ext cx="7354303" cy="0"/>
          </a:xfrm>
          <a:prstGeom prst="straightConnector1">
            <a:avLst/>
          </a:prstGeom>
          <a:noFill/>
          <a:ln w="9525" cap="flat" cmpd="sng">
            <a:solidFill>
              <a:srgbClr val="C28E0E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9" name="Google Shape;59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74964" y="6479812"/>
            <a:ext cx="1341620" cy="21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and Content">
  <p:cSld name="10_Title and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7"/>
          <p:cNvSpPr/>
          <p:nvPr/>
        </p:nvSpPr>
        <p:spPr>
          <a:xfrm>
            <a:off x="163996" y="1"/>
            <a:ext cx="88667" cy="1106904"/>
          </a:xfrm>
          <a:prstGeom prst="rect">
            <a:avLst/>
          </a:prstGeom>
          <a:solidFill>
            <a:srgbClr val="C28E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Google Shape;62;p47"/>
          <p:cNvCxnSpPr/>
          <p:nvPr/>
        </p:nvCxnSpPr>
        <p:spPr>
          <a:xfrm>
            <a:off x="171450" y="6641431"/>
            <a:ext cx="7354303" cy="0"/>
          </a:xfrm>
          <a:prstGeom prst="straightConnector1">
            <a:avLst/>
          </a:prstGeom>
          <a:noFill/>
          <a:ln w="9525" cap="flat" cmpd="sng">
            <a:solidFill>
              <a:srgbClr val="C28E0E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3" name="Google Shape;63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74964" y="6479812"/>
            <a:ext cx="1341620" cy="21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and Content">
  <p:cSld name="11_Title and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8"/>
          <p:cNvSpPr/>
          <p:nvPr/>
        </p:nvSpPr>
        <p:spPr>
          <a:xfrm>
            <a:off x="163996" y="1"/>
            <a:ext cx="88667" cy="1106904"/>
          </a:xfrm>
          <a:prstGeom prst="rect">
            <a:avLst/>
          </a:prstGeom>
          <a:solidFill>
            <a:srgbClr val="C28E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" name="Google Shape;66;p48"/>
          <p:cNvCxnSpPr/>
          <p:nvPr/>
        </p:nvCxnSpPr>
        <p:spPr>
          <a:xfrm>
            <a:off x="171450" y="6641431"/>
            <a:ext cx="7354303" cy="0"/>
          </a:xfrm>
          <a:prstGeom prst="straightConnector1">
            <a:avLst/>
          </a:prstGeom>
          <a:noFill/>
          <a:ln w="9525" cap="flat" cmpd="sng">
            <a:solidFill>
              <a:srgbClr val="C28E0E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7" name="Google Shape;67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74964" y="6479812"/>
            <a:ext cx="1341620" cy="21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4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4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4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5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5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5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5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5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5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5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5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5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5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5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5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5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5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5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54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54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5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5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5"/>
          <p:cNvSpPr/>
          <p:nvPr/>
        </p:nvSpPr>
        <p:spPr>
          <a:xfrm>
            <a:off x="163996" y="1"/>
            <a:ext cx="88667" cy="1106904"/>
          </a:xfrm>
          <a:prstGeom prst="rect">
            <a:avLst/>
          </a:prstGeom>
          <a:solidFill>
            <a:srgbClr val="C28E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Google Shape;22;p35"/>
          <p:cNvCxnSpPr/>
          <p:nvPr/>
        </p:nvCxnSpPr>
        <p:spPr>
          <a:xfrm>
            <a:off x="171450" y="6641431"/>
            <a:ext cx="7354303" cy="0"/>
          </a:xfrm>
          <a:prstGeom prst="straightConnector1">
            <a:avLst/>
          </a:prstGeom>
          <a:noFill/>
          <a:ln w="9525" cap="flat" cmpd="sng">
            <a:solidFill>
              <a:srgbClr val="C28E0E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3" name="Google Shape;23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74964" y="6479812"/>
            <a:ext cx="1341620" cy="21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55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55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5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5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56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5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5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7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57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5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5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Title and Content">
  <p:cSld name="12_Title and Conte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8"/>
          <p:cNvSpPr/>
          <p:nvPr/>
        </p:nvSpPr>
        <p:spPr>
          <a:xfrm>
            <a:off x="163996" y="1"/>
            <a:ext cx="88667" cy="1106904"/>
          </a:xfrm>
          <a:prstGeom prst="rect">
            <a:avLst/>
          </a:prstGeom>
          <a:solidFill>
            <a:srgbClr val="C28E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58"/>
          <p:cNvCxnSpPr/>
          <p:nvPr/>
        </p:nvCxnSpPr>
        <p:spPr>
          <a:xfrm>
            <a:off x="171450" y="6641431"/>
            <a:ext cx="7354303" cy="0"/>
          </a:xfrm>
          <a:prstGeom prst="straightConnector1">
            <a:avLst/>
          </a:prstGeom>
          <a:noFill/>
          <a:ln w="9525" cap="flat" cmpd="sng">
            <a:solidFill>
              <a:srgbClr val="C28E0E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1" name="Google Shape;12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74964" y="6479812"/>
            <a:ext cx="1341620" cy="21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>
  <p:cSld name="13_Title and Conten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9"/>
          <p:cNvSpPr/>
          <p:nvPr/>
        </p:nvSpPr>
        <p:spPr>
          <a:xfrm>
            <a:off x="163996" y="1"/>
            <a:ext cx="88667" cy="1106904"/>
          </a:xfrm>
          <a:prstGeom prst="rect">
            <a:avLst/>
          </a:prstGeom>
          <a:solidFill>
            <a:srgbClr val="C28E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p59"/>
          <p:cNvCxnSpPr/>
          <p:nvPr/>
        </p:nvCxnSpPr>
        <p:spPr>
          <a:xfrm>
            <a:off x="171450" y="6641431"/>
            <a:ext cx="7354303" cy="0"/>
          </a:xfrm>
          <a:prstGeom prst="straightConnector1">
            <a:avLst/>
          </a:prstGeom>
          <a:noFill/>
          <a:ln w="9525" cap="flat" cmpd="sng">
            <a:solidFill>
              <a:srgbClr val="C28E0E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5" name="Google Shape;125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74964" y="6479812"/>
            <a:ext cx="1341620" cy="21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itle and Content">
  <p:cSld name="14_Title and Conte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0"/>
          <p:cNvSpPr/>
          <p:nvPr/>
        </p:nvSpPr>
        <p:spPr>
          <a:xfrm>
            <a:off x="163996" y="1"/>
            <a:ext cx="88667" cy="1106904"/>
          </a:xfrm>
          <a:prstGeom prst="rect">
            <a:avLst/>
          </a:prstGeom>
          <a:solidFill>
            <a:srgbClr val="C28E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60"/>
          <p:cNvCxnSpPr/>
          <p:nvPr/>
        </p:nvCxnSpPr>
        <p:spPr>
          <a:xfrm>
            <a:off x="171450" y="6641431"/>
            <a:ext cx="7354303" cy="0"/>
          </a:xfrm>
          <a:prstGeom prst="straightConnector1">
            <a:avLst/>
          </a:prstGeom>
          <a:noFill/>
          <a:ln w="9525" cap="flat" cmpd="sng">
            <a:solidFill>
              <a:srgbClr val="C28E0E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9" name="Google Shape;129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74964" y="6479812"/>
            <a:ext cx="1341620" cy="21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Title and Content">
  <p:cSld name="15_Title and Conten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1"/>
          <p:cNvSpPr/>
          <p:nvPr/>
        </p:nvSpPr>
        <p:spPr>
          <a:xfrm>
            <a:off x="163996" y="1"/>
            <a:ext cx="88667" cy="1106904"/>
          </a:xfrm>
          <a:prstGeom prst="rect">
            <a:avLst/>
          </a:prstGeom>
          <a:solidFill>
            <a:srgbClr val="C28E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61"/>
          <p:cNvCxnSpPr/>
          <p:nvPr/>
        </p:nvCxnSpPr>
        <p:spPr>
          <a:xfrm>
            <a:off x="171450" y="6641431"/>
            <a:ext cx="7354303" cy="0"/>
          </a:xfrm>
          <a:prstGeom prst="straightConnector1">
            <a:avLst/>
          </a:prstGeom>
          <a:noFill/>
          <a:ln w="9525" cap="flat" cmpd="sng">
            <a:solidFill>
              <a:srgbClr val="C28E0E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3" name="Google Shape;133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74964" y="6479812"/>
            <a:ext cx="1341620" cy="21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Title and Content">
  <p:cSld name="16_Title and Conten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2"/>
          <p:cNvSpPr/>
          <p:nvPr/>
        </p:nvSpPr>
        <p:spPr>
          <a:xfrm>
            <a:off x="163996" y="1"/>
            <a:ext cx="88667" cy="1106904"/>
          </a:xfrm>
          <a:prstGeom prst="rect">
            <a:avLst/>
          </a:prstGeom>
          <a:solidFill>
            <a:srgbClr val="C28E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p62"/>
          <p:cNvCxnSpPr/>
          <p:nvPr/>
        </p:nvCxnSpPr>
        <p:spPr>
          <a:xfrm>
            <a:off x="171450" y="6641431"/>
            <a:ext cx="7354303" cy="0"/>
          </a:xfrm>
          <a:prstGeom prst="straightConnector1">
            <a:avLst/>
          </a:prstGeom>
          <a:noFill/>
          <a:ln w="9525" cap="flat" cmpd="sng">
            <a:solidFill>
              <a:srgbClr val="C28E0E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7" name="Google Shape;137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74964" y="6479812"/>
            <a:ext cx="1341620" cy="21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/>
          <p:nvPr/>
        </p:nvSpPr>
        <p:spPr>
          <a:xfrm>
            <a:off x="163996" y="1"/>
            <a:ext cx="88667" cy="1106904"/>
          </a:xfrm>
          <a:prstGeom prst="rect">
            <a:avLst/>
          </a:prstGeom>
          <a:solidFill>
            <a:srgbClr val="C28E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39"/>
          <p:cNvCxnSpPr/>
          <p:nvPr/>
        </p:nvCxnSpPr>
        <p:spPr>
          <a:xfrm>
            <a:off x="171450" y="6641431"/>
            <a:ext cx="7354303" cy="0"/>
          </a:xfrm>
          <a:prstGeom prst="straightConnector1">
            <a:avLst/>
          </a:prstGeom>
          <a:noFill/>
          <a:ln w="9525" cap="flat" cmpd="sng">
            <a:solidFill>
              <a:srgbClr val="C28E0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7" name="Google Shape;147;p39"/>
          <p:cNvSpPr txBox="1"/>
          <p:nvPr/>
        </p:nvSpPr>
        <p:spPr>
          <a:xfrm>
            <a:off x="7284244" y="6403884"/>
            <a:ext cx="32573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1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&lt;#&gt;</a:t>
            </a:r>
            <a:endParaRPr sz="600" b="0" i="1" u="none" strike="noStrike" cap="none">
              <a:solidFill>
                <a:srgbClr val="A5A5A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74964" y="6479812"/>
            <a:ext cx="1341620" cy="21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3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6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6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6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6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6"/>
          <p:cNvSpPr/>
          <p:nvPr/>
        </p:nvSpPr>
        <p:spPr>
          <a:xfrm>
            <a:off x="163996" y="1"/>
            <a:ext cx="88667" cy="1106904"/>
          </a:xfrm>
          <a:prstGeom prst="rect">
            <a:avLst/>
          </a:prstGeom>
          <a:solidFill>
            <a:srgbClr val="C28E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26;p36"/>
          <p:cNvCxnSpPr/>
          <p:nvPr/>
        </p:nvCxnSpPr>
        <p:spPr>
          <a:xfrm>
            <a:off x="171450" y="6641431"/>
            <a:ext cx="7354303" cy="0"/>
          </a:xfrm>
          <a:prstGeom prst="straightConnector1">
            <a:avLst/>
          </a:prstGeom>
          <a:noFill/>
          <a:ln w="9525" cap="flat" cmpd="sng">
            <a:solidFill>
              <a:srgbClr val="C28E0E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7" name="Google Shape;27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74964" y="6479812"/>
            <a:ext cx="1341620" cy="21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4"/>
          <p:cNvSpPr/>
          <p:nvPr/>
        </p:nvSpPr>
        <p:spPr>
          <a:xfrm>
            <a:off x="163996" y="1"/>
            <a:ext cx="88667" cy="1106904"/>
          </a:xfrm>
          <a:prstGeom prst="rect">
            <a:avLst/>
          </a:prstGeom>
          <a:solidFill>
            <a:srgbClr val="C28E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64"/>
          <p:cNvCxnSpPr/>
          <p:nvPr/>
        </p:nvCxnSpPr>
        <p:spPr>
          <a:xfrm>
            <a:off x="171450" y="6641431"/>
            <a:ext cx="7354303" cy="0"/>
          </a:xfrm>
          <a:prstGeom prst="straightConnector1">
            <a:avLst/>
          </a:prstGeom>
          <a:noFill/>
          <a:ln w="9525" cap="flat" cmpd="sng">
            <a:solidFill>
              <a:srgbClr val="C28E0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8" name="Google Shape;158;p64"/>
          <p:cNvSpPr txBox="1"/>
          <p:nvPr/>
        </p:nvSpPr>
        <p:spPr>
          <a:xfrm>
            <a:off x="7284244" y="6403884"/>
            <a:ext cx="32573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1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&lt;#&gt;</a:t>
            </a:r>
            <a:endParaRPr sz="600" b="0" i="1" u="none" strike="noStrike" cap="none">
              <a:solidFill>
                <a:srgbClr val="A5A5A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74964" y="6479812"/>
            <a:ext cx="1341620" cy="21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5"/>
          <p:cNvSpPr/>
          <p:nvPr/>
        </p:nvSpPr>
        <p:spPr>
          <a:xfrm>
            <a:off x="163996" y="1"/>
            <a:ext cx="88667" cy="1106904"/>
          </a:xfrm>
          <a:prstGeom prst="rect">
            <a:avLst/>
          </a:prstGeom>
          <a:solidFill>
            <a:srgbClr val="C28E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65"/>
          <p:cNvCxnSpPr/>
          <p:nvPr/>
        </p:nvCxnSpPr>
        <p:spPr>
          <a:xfrm>
            <a:off x="171450" y="6641431"/>
            <a:ext cx="7354303" cy="0"/>
          </a:xfrm>
          <a:prstGeom prst="straightConnector1">
            <a:avLst/>
          </a:prstGeom>
          <a:noFill/>
          <a:ln w="9525" cap="flat" cmpd="sng">
            <a:solidFill>
              <a:srgbClr val="C28E0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3" name="Google Shape;163;p65"/>
          <p:cNvSpPr txBox="1"/>
          <p:nvPr/>
        </p:nvSpPr>
        <p:spPr>
          <a:xfrm>
            <a:off x="7284244" y="6403884"/>
            <a:ext cx="32573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1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&lt;#&gt;</a:t>
            </a:r>
            <a:endParaRPr sz="600" b="0" i="1" u="none" strike="noStrike" cap="none">
              <a:solidFill>
                <a:srgbClr val="A5A5A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74964" y="6479812"/>
            <a:ext cx="1341620" cy="21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6"/>
          <p:cNvSpPr/>
          <p:nvPr/>
        </p:nvSpPr>
        <p:spPr>
          <a:xfrm>
            <a:off x="163996" y="1"/>
            <a:ext cx="88667" cy="1106904"/>
          </a:xfrm>
          <a:prstGeom prst="rect">
            <a:avLst/>
          </a:prstGeom>
          <a:solidFill>
            <a:srgbClr val="C28E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66"/>
          <p:cNvCxnSpPr/>
          <p:nvPr/>
        </p:nvCxnSpPr>
        <p:spPr>
          <a:xfrm>
            <a:off x="171450" y="6641431"/>
            <a:ext cx="7354303" cy="0"/>
          </a:xfrm>
          <a:prstGeom prst="straightConnector1">
            <a:avLst/>
          </a:prstGeom>
          <a:noFill/>
          <a:ln w="9525" cap="flat" cmpd="sng">
            <a:solidFill>
              <a:srgbClr val="C28E0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8" name="Google Shape;168;p66"/>
          <p:cNvSpPr txBox="1"/>
          <p:nvPr/>
        </p:nvSpPr>
        <p:spPr>
          <a:xfrm>
            <a:off x="7284244" y="6403884"/>
            <a:ext cx="32573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1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&lt;#&gt;</a:t>
            </a:r>
            <a:endParaRPr sz="600" b="0" i="1" u="none" strike="noStrike" cap="none">
              <a:solidFill>
                <a:srgbClr val="A5A5A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74964" y="6479812"/>
            <a:ext cx="1341620" cy="21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and Content">
  <p:cSld name="5_Title and Conten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7"/>
          <p:cNvSpPr/>
          <p:nvPr/>
        </p:nvSpPr>
        <p:spPr>
          <a:xfrm>
            <a:off x="163996" y="1"/>
            <a:ext cx="88667" cy="1106904"/>
          </a:xfrm>
          <a:prstGeom prst="rect">
            <a:avLst/>
          </a:prstGeom>
          <a:solidFill>
            <a:srgbClr val="C28E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67"/>
          <p:cNvCxnSpPr/>
          <p:nvPr/>
        </p:nvCxnSpPr>
        <p:spPr>
          <a:xfrm>
            <a:off x="171450" y="6641431"/>
            <a:ext cx="7354303" cy="0"/>
          </a:xfrm>
          <a:prstGeom prst="straightConnector1">
            <a:avLst/>
          </a:prstGeom>
          <a:noFill/>
          <a:ln w="9525" cap="flat" cmpd="sng">
            <a:solidFill>
              <a:srgbClr val="C28E0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3" name="Google Shape;173;p67"/>
          <p:cNvSpPr txBox="1"/>
          <p:nvPr/>
        </p:nvSpPr>
        <p:spPr>
          <a:xfrm>
            <a:off x="7284244" y="6403884"/>
            <a:ext cx="32573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1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&lt;#&gt;</a:t>
            </a:r>
            <a:endParaRPr sz="600" b="0" i="1" u="none" strike="noStrike" cap="none">
              <a:solidFill>
                <a:srgbClr val="A5A5A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4" name="Google Shape;174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74964" y="6479812"/>
            <a:ext cx="1341620" cy="21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and Content">
  <p:cSld name="6_Title and Conten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8"/>
          <p:cNvSpPr/>
          <p:nvPr/>
        </p:nvSpPr>
        <p:spPr>
          <a:xfrm>
            <a:off x="163996" y="1"/>
            <a:ext cx="88667" cy="1106904"/>
          </a:xfrm>
          <a:prstGeom prst="rect">
            <a:avLst/>
          </a:prstGeom>
          <a:solidFill>
            <a:srgbClr val="C28E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177;p68"/>
          <p:cNvCxnSpPr/>
          <p:nvPr/>
        </p:nvCxnSpPr>
        <p:spPr>
          <a:xfrm>
            <a:off x="171450" y="6641431"/>
            <a:ext cx="7354303" cy="0"/>
          </a:xfrm>
          <a:prstGeom prst="straightConnector1">
            <a:avLst/>
          </a:prstGeom>
          <a:noFill/>
          <a:ln w="9525" cap="flat" cmpd="sng">
            <a:solidFill>
              <a:srgbClr val="C28E0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8" name="Google Shape;178;p68"/>
          <p:cNvSpPr txBox="1"/>
          <p:nvPr/>
        </p:nvSpPr>
        <p:spPr>
          <a:xfrm>
            <a:off x="7284244" y="6403884"/>
            <a:ext cx="32573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1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&lt;#&gt;</a:t>
            </a:r>
            <a:endParaRPr sz="600" b="0" i="1" u="none" strike="noStrike" cap="none">
              <a:solidFill>
                <a:srgbClr val="A5A5A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9" name="Google Shape;179;p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74964" y="6479812"/>
            <a:ext cx="1341620" cy="21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and Content">
  <p:cSld name="7_Title and Conten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9"/>
          <p:cNvSpPr/>
          <p:nvPr/>
        </p:nvSpPr>
        <p:spPr>
          <a:xfrm>
            <a:off x="163996" y="1"/>
            <a:ext cx="88667" cy="1106904"/>
          </a:xfrm>
          <a:prstGeom prst="rect">
            <a:avLst/>
          </a:prstGeom>
          <a:solidFill>
            <a:srgbClr val="C28E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p69"/>
          <p:cNvCxnSpPr/>
          <p:nvPr/>
        </p:nvCxnSpPr>
        <p:spPr>
          <a:xfrm>
            <a:off x="171450" y="6641431"/>
            <a:ext cx="7354303" cy="0"/>
          </a:xfrm>
          <a:prstGeom prst="straightConnector1">
            <a:avLst/>
          </a:prstGeom>
          <a:noFill/>
          <a:ln w="9525" cap="flat" cmpd="sng">
            <a:solidFill>
              <a:srgbClr val="C28E0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3" name="Google Shape;183;p69"/>
          <p:cNvSpPr txBox="1"/>
          <p:nvPr/>
        </p:nvSpPr>
        <p:spPr>
          <a:xfrm>
            <a:off x="7284244" y="6403884"/>
            <a:ext cx="32573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1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&lt;#&gt;</a:t>
            </a:r>
            <a:endParaRPr sz="600" b="0" i="1" u="none" strike="noStrike" cap="none">
              <a:solidFill>
                <a:srgbClr val="A5A5A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4" name="Google Shape;184;p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74964" y="6479812"/>
            <a:ext cx="1341620" cy="21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and Content">
  <p:cSld name="8_Title and Conten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0"/>
          <p:cNvSpPr/>
          <p:nvPr/>
        </p:nvSpPr>
        <p:spPr>
          <a:xfrm>
            <a:off x="163996" y="1"/>
            <a:ext cx="88667" cy="1106904"/>
          </a:xfrm>
          <a:prstGeom prst="rect">
            <a:avLst/>
          </a:prstGeom>
          <a:solidFill>
            <a:srgbClr val="C28E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p70"/>
          <p:cNvCxnSpPr/>
          <p:nvPr/>
        </p:nvCxnSpPr>
        <p:spPr>
          <a:xfrm>
            <a:off x="171450" y="6641431"/>
            <a:ext cx="7354303" cy="0"/>
          </a:xfrm>
          <a:prstGeom prst="straightConnector1">
            <a:avLst/>
          </a:prstGeom>
          <a:noFill/>
          <a:ln w="9525" cap="flat" cmpd="sng">
            <a:solidFill>
              <a:srgbClr val="C28E0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8" name="Google Shape;188;p70"/>
          <p:cNvSpPr txBox="1"/>
          <p:nvPr/>
        </p:nvSpPr>
        <p:spPr>
          <a:xfrm>
            <a:off x="7284244" y="6403884"/>
            <a:ext cx="32573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1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&lt;#&gt;</a:t>
            </a:r>
            <a:endParaRPr sz="600" b="0" i="1" u="none" strike="noStrike" cap="none">
              <a:solidFill>
                <a:srgbClr val="A5A5A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9" name="Google Shape;189;p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74964" y="6479812"/>
            <a:ext cx="1341620" cy="21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and Content">
  <p:cSld name="9_Title and Conten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1"/>
          <p:cNvSpPr/>
          <p:nvPr/>
        </p:nvSpPr>
        <p:spPr>
          <a:xfrm>
            <a:off x="163996" y="1"/>
            <a:ext cx="88667" cy="1106904"/>
          </a:xfrm>
          <a:prstGeom prst="rect">
            <a:avLst/>
          </a:prstGeom>
          <a:solidFill>
            <a:srgbClr val="C28E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Google Shape;192;p71"/>
          <p:cNvCxnSpPr/>
          <p:nvPr/>
        </p:nvCxnSpPr>
        <p:spPr>
          <a:xfrm>
            <a:off x="171450" y="6641431"/>
            <a:ext cx="7354303" cy="0"/>
          </a:xfrm>
          <a:prstGeom prst="straightConnector1">
            <a:avLst/>
          </a:prstGeom>
          <a:noFill/>
          <a:ln w="9525" cap="flat" cmpd="sng">
            <a:solidFill>
              <a:srgbClr val="C28E0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71"/>
          <p:cNvSpPr txBox="1"/>
          <p:nvPr/>
        </p:nvSpPr>
        <p:spPr>
          <a:xfrm>
            <a:off x="7284244" y="6403884"/>
            <a:ext cx="32573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1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&lt;#&gt;</a:t>
            </a:r>
            <a:endParaRPr sz="600" b="0" i="1" u="none" strike="noStrike" cap="none">
              <a:solidFill>
                <a:srgbClr val="A5A5A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4" name="Google Shape;194;p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74964" y="6479812"/>
            <a:ext cx="1341620" cy="21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and Content">
  <p:cSld name="10_Title and Conten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2"/>
          <p:cNvSpPr/>
          <p:nvPr/>
        </p:nvSpPr>
        <p:spPr>
          <a:xfrm>
            <a:off x="163996" y="1"/>
            <a:ext cx="88667" cy="1106904"/>
          </a:xfrm>
          <a:prstGeom prst="rect">
            <a:avLst/>
          </a:prstGeom>
          <a:solidFill>
            <a:srgbClr val="C28E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72"/>
          <p:cNvCxnSpPr/>
          <p:nvPr/>
        </p:nvCxnSpPr>
        <p:spPr>
          <a:xfrm>
            <a:off x="171450" y="6641431"/>
            <a:ext cx="7354303" cy="0"/>
          </a:xfrm>
          <a:prstGeom prst="straightConnector1">
            <a:avLst/>
          </a:prstGeom>
          <a:noFill/>
          <a:ln w="9525" cap="flat" cmpd="sng">
            <a:solidFill>
              <a:srgbClr val="C28E0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8" name="Google Shape;198;p72"/>
          <p:cNvSpPr txBox="1"/>
          <p:nvPr/>
        </p:nvSpPr>
        <p:spPr>
          <a:xfrm>
            <a:off x="7284244" y="6403884"/>
            <a:ext cx="32573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1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&lt;#&gt;</a:t>
            </a:r>
            <a:endParaRPr sz="600" b="0" i="1" u="none" strike="noStrike" cap="none">
              <a:solidFill>
                <a:srgbClr val="A5A5A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9" name="Google Shape;199;p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74964" y="6479812"/>
            <a:ext cx="1341620" cy="21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and Content">
  <p:cSld name="11_Title and Conten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3"/>
          <p:cNvSpPr/>
          <p:nvPr/>
        </p:nvSpPr>
        <p:spPr>
          <a:xfrm>
            <a:off x="163996" y="1"/>
            <a:ext cx="88667" cy="1106904"/>
          </a:xfrm>
          <a:prstGeom prst="rect">
            <a:avLst/>
          </a:prstGeom>
          <a:solidFill>
            <a:srgbClr val="C28E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Google Shape;202;p73"/>
          <p:cNvCxnSpPr/>
          <p:nvPr/>
        </p:nvCxnSpPr>
        <p:spPr>
          <a:xfrm>
            <a:off x="171450" y="6641431"/>
            <a:ext cx="7354303" cy="0"/>
          </a:xfrm>
          <a:prstGeom prst="straightConnector1">
            <a:avLst/>
          </a:prstGeom>
          <a:noFill/>
          <a:ln w="9525" cap="flat" cmpd="sng">
            <a:solidFill>
              <a:srgbClr val="C28E0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3" name="Google Shape;203;p73"/>
          <p:cNvSpPr txBox="1"/>
          <p:nvPr/>
        </p:nvSpPr>
        <p:spPr>
          <a:xfrm>
            <a:off x="7284244" y="6403884"/>
            <a:ext cx="32573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1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&lt;#&gt;</a:t>
            </a:r>
            <a:endParaRPr sz="600" b="0" i="1" u="none" strike="noStrike" cap="none">
              <a:solidFill>
                <a:srgbClr val="A5A5A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p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74964" y="6479812"/>
            <a:ext cx="1341620" cy="21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7" name="Google Shape;207;p7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7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7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Google Shape;210;p7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5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3" name="Google Shape;213;p75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4" name="Google Shape;214;p7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5" name="Google Shape;215;p7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6" name="Google Shape;216;p7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9" name="Google Shape;219;p7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0" name="Google Shape;220;p7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1" name="Google Shape;221;p7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2" name="Google Shape;222;p7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3" name="Google Shape;223;p7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6" name="Google Shape;226;p7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7" name="Google Shape;227;p7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8" name="Google Shape;228;p7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9" name="Google Shape;229;p7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0" name="Google Shape;230;p7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1" name="Google Shape;231;p7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2" name="Google Shape;232;p7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5" name="Google Shape;235;p7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6" name="Google Shape;236;p7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7" name="Google Shape;237;p7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0" name="Google Shape;240;p7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1" name="Google Shape;241;p7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2" name="Google Shape;242;p7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3" name="Google Shape;243;p7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4" name="Google Shape;244;p7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7" name="Google Shape;247;p8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48" name="Google Shape;248;p8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9" name="Google Shape;249;p8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0" name="Google Shape;250;p8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1" name="Google Shape;251;p8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4" name="Google Shape;254;p8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5" name="Google Shape;255;p8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6" name="Google Shape;256;p8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7" name="Google Shape;257;p8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0" name="Google Shape;260;p8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1" name="Google Shape;261;p8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2" name="Google Shape;262;p8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3" name="Google Shape;263;p8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Title and Content">
  <p:cSld name="12_Title and Content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83"/>
          <p:cNvSpPr/>
          <p:nvPr/>
        </p:nvSpPr>
        <p:spPr>
          <a:xfrm>
            <a:off x="163996" y="1"/>
            <a:ext cx="88667" cy="1106904"/>
          </a:xfrm>
          <a:prstGeom prst="rect">
            <a:avLst/>
          </a:prstGeom>
          <a:solidFill>
            <a:srgbClr val="C28E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p83"/>
          <p:cNvCxnSpPr/>
          <p:nvPr/>
        </p:nvCxnSpPr>
        <p:spPr>
          <a:xfrm>
            <a:off x="171450" y="6641431"/>
            <a:ext cx="7354303" cy="0"/>
          </a:xfrm>
          <a:prstGeom prst="straightConnector1">
            <a:avLst/>
          </a:prstGeom>
          <a:noFill/>
          <a:ln w="9525" cap="flat" cmpd="sng">
            <a:solidFill>
              <a:srgbClr val="C28E0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7" name="Google Shape;267;p83"/>
          <p:cNvSpPr txBox="1"/>
          <p:nvPr/>
        </p:nvSpPr>
        <p:spPr>
          <a:xfrm>
            <a:off x="7284244" y="6403884"/>
            <a:ext cx="32573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1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&lt;#&gt;</a:t>
            </a:r>
            <a:endParaRPr sz="600" b="0" i="1" u="none" strike="noStrike" cap="none">
              <a:solidFill>
                <a:srgbClr val="A5A5A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8" name="Google Shape;268;p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74964" y="6479812"/>
            <a:ext cx="1341620" cy="21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0"/>
          <p:cNvSpPr/>
          <p:nvPr/>
        </p:nvSpPr>
        <p:spPr>
          <a:xfrm>
            <a:off x="163996" y="1"/>
            <a:ext cx="88667" cy="1106904"/>
          </a:xfrm>
          <a:prstGeom prst="rect">
            <a:avLst/>
          </a:prstGeom>
          <a:solidFill>
            <a:srgbClr val="C28E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33;p40"/>
          <p:cNvCxnSpPr/>
          <p:nvPr/>
        </p:nvCxnSpPr>
        <p:spPr>
          <a:xfrm>
            <a:off x="171450" y="6641431"/>
            <a:ext cx="7354303" cy="0"/>
          </a:xfrm>
          <a:prstGeom prst="straightConnector1">
            <a:avLst/>
          </a:prstGeom>
          <a:noFill/>
          <a:ln w="9525" cap="flat" cmpd="sng">
            <a:solidFill>
              <a:srgbClr val="C28E0E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74964" y="6479812"/>
            <a:ext cx="1341620" cy="21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>
  <p:cSld name="13_Title and Content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4"/>
          <p:cNvSpPr/>
          <p:nvPr/>
        </p:nvSpPr>
        <p:spPr>
          <a:xfrm>
            <a:off x="163996" y="1"/>
            <a:ext cx="88667" cy="1106904"/>
          </a:xfrm>
          <a:prstGeom prst="rect">
            <a:avLst/>
          </a:prstGeom>
          <a:solidFill>
            <a:srgbClr val="C28E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1" name="Google Shape;271;p84"/>
          <p:cNvCxnSpPr/>
          <p:nvPr/>
        </p:nvCxnSpPr>
        <p:spPr>
          <a:xfrm>
            <a:off x="171450" y="6641431"/>
            <a:ext cx="7354303" cy="0"/>
          </a:xfrm>
          <a:prstGeom prst="straightConnector1">
            <a:avLst/>
          </a:prstGeom>
          <a:noFill/>
          <a:ln w="9525" cap="flat" cmpd="sng">
            <a:solidFill>
              <a:srgbClr val="C28E0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2" name="Google Shape;272;p84"/>
          <p:cNvSpPr txBox="1"/>
          <p:nvPr/>
        </p:nvSpPr>
        <p:spPr>
          <a:xfrm>
            <a:off x="7284244" y="6403884"/>
            <a:ext cx="32573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1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&lt;#&gt;</a:t>
            </a:r>
            <a:endParaRPr sz="600" b="0" i="1" u="none" strike="noStrike" cap="none">
              <a:solidFill>
                <a:srgbClr val="A5A5A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3" name="Google Shape;273;p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74964" y="6479812"/>
            <a:ext cx="1341620" cy="21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itle and Content">
  <p:cSld name="14_Title and Content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85"/>
          <p:cNvSpPr/>
          <p:nvPr/>
        </p:nvSpPr>
        <p:spPr>
          <a:xfrm>
            <a:off x="163996" y="1"/>
            <a:ext cx="88667" cy="1106904"/>
          </a:xfrm>
          <a:prstGeom prst="rect">
            <a:avLst/>
          </a:prstGeom>
          <a:solidFill>
            <a:srgbClr val="C28E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6" name="Google Shape;276;p85"/>
          <p:cNvCxnSpPr/>
          <p:nvPr/>
        </p:nvCxnSpPr>
        <p:spPr>
          <a:xfrm>
            <a:off x="171450" y="6641431"/>
            <a:ext cx="7354303" cy="0"/>
          </a:xfrm>
          <a:prstGeom prst="straightConnector1">
            <a:avLst/>
          </a:prstGeom>
          <a:noFill/>
          <a:ln w="9525" cap="flat" cmpd="sng">
            <a:solidFill>
              <a:srgbClr val="C28E0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7" name="Google Shape;277;p85"/>
          <p:cNvSpPr txBox="1"/>
          <p:nvPr/>
        </p:nvSpPr>
        <p:spPr>
          <a:xfrm>
            <a:off x="7284244" y="6403884"/>
            <a:ext cx="32573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1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&lt;#&gt;</a:t>
            </a:r>
            <a:endParaRPr sz="600" b="0" i="1" u="none" strike="noStrike" cap="none">
              <a:solidFill>
                <a:srgbClr val="A5A5A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8" name="Google Shape;278;p8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74964" y="6479812"/>
            <a:ext cx="1341620" cy="21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Title and Content">
  <p:cSld name="15_Title and Content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6"/>
          <p:cNvSpPr/>
          <p:nvPr/>
        </p:nvSpPr>
        <p:spPr>
          <a:xfrm>
            <a:off x="163996" y="1"/>
            <a:ext cx="88667" cy="1106904"/>
          </a:xfrm>
          <a:prstGeom prst="rect">
            <a:avLst/>
          </a:prstGeom>
          <a:solidFill>
            <a:srgbClr val="C28E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1" name="Google Shape;281;p86"/>
          <p:cNvCxnSpPr/>
          <p:nvPr/>
        </p:nvCxnSpPr>
        <p:spPr>
          <a:xfrm>
            <a:off x="171450" y="6641431"/>
            <a:ext cx="7354303" cy="0"/>
          </a:xfrm>
          <a:prstGeom prst="straightConnector1">
            <a:avLst/>
          </a:prstGeom>
          <a:noFill/>
          <a:ln w="9525" cap="flat" cmpd="sng">
            <a:solidFill>
              <a:srgbClr val="C28E0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2" name="Google Shape;282;p86"/>
          <p:cNvSpPr txBox="1"/>
          <p:nvPr/>
        </p:nvSpPr>
        <p:spPr>
          <a:xfrm>
            <a:off x="7284244" y="6403884"/>
            <a:ext cx="32573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1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&lt;#&gt;</a:t>
            </a:r>
            <a:endParaRPr sz="600" b="0" i="1" u="none" strike="noStrike" cap="none">
              <a:solidFill>
                <a:srgbClr val="A5A5A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3" name="Google Shape;283;p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74964" y="6479812"/>
            <a:ext cx="1341620" cy="21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Title and Content">
  <p:cSld name="16_Title and Content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87"/>
          <p:cNvSpPr/>
          <p:nvPr/>
        </p:nvSpPr>
        <p:spPr>
          <a:xfrm>
            <a:off x="163996" y="1"/>
            <a:ext cx="88667" cy="1106904"/>
          </a:xfrm>
          <a:prstGeom prst="rect">
            <a:avLst/>
          </a:prstGeom>
          <a:solidFill>
            <a:srgbClr val="C28E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6" name="Google Shape;286;p87"/>
          <p:cNvCxnSpPr/>
          <p:nvPr/>
        </p:nvCxnSpPr>
        <p:spPr>
          <a:xfrm>
            <a:off x="171450" y="6641431"/>
            <a:ext cx="7354303" cy="0"/>
          </a:xfrm>
          <a:prstGeom prst="straightConnector1">
            <a:avLst/>
          </a:prstGeom>
          <a:noFill/>
          <a:ln w="9525" cap="flat" cmpd="sng">
            <a:solidFill>
              <a:srgbClr val="C28E0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7" name="Google Shape;287;p87"/>
          <p:cNvSpPr txBox="1"/>
          <p:nvPr/>
        </p:nvSpPr>
        <p:spPr>
          <a:xfrm>
            <a:off x="7284244" y="6403884"/>
            <a:ext cx="32573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1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&lt;#&gt;</a:t>
            </a:r>
            <a:endParaRPr sz="600" b="0" i="1" u="none" strike="noStrike" cap="none">
              <a:solidFill>
                <a:srgbClr val="A5A5A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8" name="Google Shape;288;p8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74964" y="6479812"/>
            <a:ext cx="1341620" cy="21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1"/>
          <p:cNvSpPr/>
          <p:nvPr/>
        </p:nvSpPr>
        <p:spPr>
          <a:xfrm>
            <a:off x="163996" y="1"/>
            <a:ext cx="88667" cy="1106904"/>
          </a:xfrm>
          <a:prstGeom prst="rect">
            <a:avLst/>
          </a:prstGeom>
          <a:solidFill>
            <a:srgbClr val="C28E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Google Shape;37;p41"/>
          <p:cNvCxnSpPr/>
          <p:nvPr/>
        </p:nvCxnSpPr>
        <p:spPr>
          <a:xfrm>
            <a:off x="171450" y="6641431"/>
            <a:ext cx="7354303" cy="0"/>
          </a:xfrm>
          <a:prstGeom prst="straightConnector1">
            <a:avLst/>
          </a:prstGeom>
          <a:noFill/>
          <a:ln w="9525" cap="flat" cmpd="sng">
            <a:solidFill>
              <a:srgbClr val="C28E0E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8" name="Google Shape;38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74964" y="6479812"/>
            <a:ext cx="1341620" cy="21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and Content">
  <p:cSld name="5_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2"/>
          <p:cNvSpPr/>
          <p:nvPr/>
        </p:nvSpPr>
        <p:spPr>
          <a:xfrm>
            <a:off x="163996" y="1"/>
            <a:ext cx="88667" cy="1106904"/>
          </a:xfrm>
          <a:prstGeom prst="rect">
            <a:avLst/>
          </a:prstGeom>
          <a:solidFill>
            <a:srgbClr val="C28E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41;p42"/>
          <p:cNvCxnSpPr/>
          <p:nvPr/>
        </p:nvCxnSpPr>
        <p:spPr>
          <a:xfrm>
            <a:off x="171450" y="6641431"/>
            <a:ext cx="7354303" cy="0"/>
          </a:xfrm>
          <a:prstGeom prst="straightConnector1">
            <a:avLst/>
          </a:prstGeom>
          <a:noFill/>
          <a:ln w="9525" cap="flat" cmpd="sng">
            <a:solidFill>
              <a:srgbClr val="C28E0E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" name="Google Shape;42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74964" y="6479812"/>
            <a:ext cx="1341620" cy="21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and Content">
  <p:cSld name="6_Title and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3"/>
          <p:cNvSpPr/>
          <p:nvPr/>
        </p:nvSpPr>
        <p:spPr>
          <a:xfrm>
            <a:off x="163996" y="1"/>
            <a:ext cx="88667" cy="1106904"/>
          </a:xfrm>
          <a:prstGeom prst="rect">
            <a:avLst/>
          </a:prstGeom>
          <a:solidFill>
            <a:srgbClr val="C28E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" name="Google Shape;45;p43"/>
          <p:cNvCxnSpPr/>
          <p:nvPr/>
        </p:nvCxnSpPr>
        <p:spPr>
          <a:xfrm>
            <a:off x="171450" y="6641431"/>
            <a:ext cx="7354303" cy="0"/>
          </a:xfrm>
          <a:prstGeom prst="straightConnector1">
            <a:avLst/>
          </a:prstGeom>
          <a:noFill/>
          <a:ln w="9525" cap="flat" cmpd="sng">
            <a:solidFill>
              <a:srgbClr val="C28E0E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6" name="Google Shape;46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74964" y="6479812"/>
            <a:ext cx="1341620" cy="21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and Content">
  <p:cSld name="7_Title and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4"/>
          <p:cNvSpPr/>
          <p:nvPr/>
        </p:nvSpPr>
        <p:spPr>
          <a:xfrm>
            <a:off x="163996" y="1"/>
            <a:ext cx="88667" cy="1106904"/>
          </a:xfrm>
          <a:prstGeom prst="rect">
            <a:avLst/>
          </a:prstGeom>
          <a:solidFill>
            <a:srgbClr val="C28E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49;p44"/>
          <p:cNvCxnSpPr/>
          <p:nvPr/>
        </p:nvCxnSpPr>
        <p:spPr>
          <a:xfrm>
            <a:off x="171450" y="6641431"/>
            <a:ext cx="7354303" cy="0"/>
          </a:xfrm>
          <a:prstGeom prst="straightConnector1">
            <a:avLst/>
          </a:prstGeom>
          <a:noFill/>
          <a:ln w="9525" cap="flat" cmpd="sng">
            <a:solidFill>
              <a:srgbClr val="C28E0E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0" name="Google Shape;50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74964" y="6479812"/>
            <a:ext cx="1341620" cy="21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3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1" r:id="rId25"/>
    <p:sldLayoutId id="2147483702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robert.kayl@purdueglobal.edu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"/>
          <p:cNvSpPr/>
          <p:nvPr/>
        </p:nvSpPr>
        <p:spPr>
          <a:xfrm>
            <a:off x="163996" y="458699"/>
            <a:ext cx="8820978" cy="41202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"/>
          <p:cNvSpPr/>
          <p:nvPr/>
        </p:nvSpPr>
        <p:spPr>
          <a:xfrm>
            <a:off x="163996" y="206538"/>
            <a:ext cx="8820978" cy="171450"/>
          </a:xfrm>
          <a:prstGeom prst="rect">
            <a:avLst/>
          </a:prstGeom>
          <a:solidFill>
            <a:srgbClr val="C28E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"/>
          <p:cNvSpPr txBox="1">
            <a:spLocks noGrp="1"/>
          </p:cNvSpPr>
          <p:nvPr>
            <p:ph type="subTitle" idx="1"/>
          </p:nvPr>
        </p:nvSpPr>
        <p:spPr>
          <a:xfrm>
            <a:off x="89519" y="5784014"/>
            <a:ext cx="19827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6"/>
              <a:buFont typeface="Arial"/>
              <a:buNone/>
            </a:pPr>
            <a:r>
              <a:rPr lang="en-US" sz="825">
                <a:latin typeface="Arial"/>
                <a:ea typeface="Arial"/>
                <a:cs typeface="Arial"/>
                <a:sym typeface="Arial"/>
              </a:rPr>
              <a:t>UPDATED: JUNE 20, 2018</a:t>
            </a:r>
            <a:endParaRPr/>
          </a:p>
        </p:txBody>
      </p:sp>
      <p:pic>
        <p:nvPicPr>
          <p:cNvPr id="297" name="Google Shape;29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996" y="4487470"/>
            <a:ext cx="8820978" cy="127073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"/>
          <p:cNvSpPr txBox="1"/>
          <p:nvPr/>
        </p:nvSpPr>
        <p:spPr>
          <a:xfrm>
            <a:off x="89518" y="4614561"/>
            <a:ext cx="78027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WELCOME</a:t>
            </a:r>
            <a:r>
              <a:rPr lang="en-US" sz="3200" b="0" i="0" u="none" strike="noStrike" cap="non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C28E0E"/>
                </a:solidFill>
                <a:latin typeface="Impact"/>
                <a:ea typeface="Impact"/>
                <a:cs typeface="Impact"/>
                <a:sym typeface="Impact"/>
              </a:rPr>
              <a:t>IN498 – Capstone in Analytics</a:t>
            </a:r>
            <a:endParaRPr sz="3200" b="0" i="0" u="none" strike="noStrike" cap="none">
              <a:solidFill>
                <a:srgbClr val="C28E0E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99" name="Google Shape;29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4851" y="6303364"/>
            <a:ext cx="2327815" cy="381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05392" y="2132524"/>
            <a:ext cx="4460384" cy="7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3"/>
          <p:cNvSpPr txBox="1"/>
          <p:nvPr/>
        </p:nvSpPr>
        <p:spPr>
          <a:xfrm>
            <a:off x="337744" y="519007"/>
            <a:ext cx="63771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Assignment Rubric</a:t>
            </a:r>
            <a:endParaRPr sz="3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</a:br>
            <a:endParaRPr sz="1500" b="0" i="0" u="none" strike="noStrike" cap="none">
              <a:solidFill>
                <a:srgbClr val="C28E0E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59" name="Google Shape;359;p13"/>
          <p:cNvSpPr txBox="1"/>
          <p:nvPr/>
        </p:nvSpPr>
        <p:spPr>
          <a:xfrm>
            <a:off x="97166" y="1537498"/>
            <a:ext cx="8949668" cy="480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See document in Course Resources-&gt; Grading Rubrics.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3"/>
          <p:cNvSpPr txBox="1"/>
          <p:nvPr/>
        </p:nvSpPr>
        <p:spPr>
          <a:xfrm>
            <a:off x="97166" y="6388557"/>
            <a:ext cx="29193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</a:pPr>
            <a:r>
              <a:rPr lang="en-US" sz="675" b="0" i="1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Purdue University Global |Foundations of Purdue Global Culture</a:t>
            </a:r>
            <a:endParaRPr sz="675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endParaRPr sz="675" b="0" i="1" u="none" strike="noStrike" cap="non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5"/>
          <p:cNvSpPr/>
          <p:nvPr/>
        </p:nvSpPr>
        <p:spPr>
          <a:xfrm>
            <a:off x="344385" y="4783666"/>
            <a:ext cx="4244548" cy="1684867"/>
          </a:xfrm>
          <a:prstGeom prst="rect">
            <a:avLst/>
          </a:prstGeom>
          <a:solidFill>
            <a:srgbClr val="0C0C0C">
              <a:alpha val="7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5"/>
          <p:cNvSpPr/>
          <p:nvPr/>
        </p:nvSpPr>
        <p:spPr>
          <a:xfrm>
            <a:off x="344386" y="6392332"/>
            <a:ext cx="4244547" cy="1608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5"/>
          <p:cNvSpPr txBox="1"/>
          <p:nvPr/>
        </p:nvSpPr>
        <p:spPr>
          <a:xfrm>
            <a:off x="434088" y="5162550"/>
            <a:ext cx="3937500" cy="93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Unit 4</a:t>
            </a:r>
            <a:endParaRPr sz="4000" b="0" i="0" u="none" strike="noStrike" cap="none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"/>
          <p:cNvSpPr txBox="1"/>
          <p:nvPr/>
        </p:nvSpPr>
        <p:spPr>
          <a:xfrm>
            <a:off x="295540" y="297113"/>
            <a:ext cx="7779947" cy="70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Decision Tree</a:t>
            </a:r>
            <a:endParaRPr sz="3600" b="0" i="0" u="none" strike="noStrike" cap="none">
              <a:solidFill>
                <a:srgbClr val="C28E0E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74" name="Google Shape;374;p16"/>
          <p:cNvPicPr preferRelativeResize="0"/>
          <p:nvPr/>
        </p:nvPicPr>
        <p:blipFill rotWithShape="1">
          <a:blip r:embed="rId3">
            <a:alphaModFix/>
          </a:blip>
          <a:srcRect l="40150" t="3119" r="19599"/>
          <a:stretch/>
        </p:blipFill>
        <p:spPr>
          <a:xfrm>
            <a:off x="5932570" y="6269172"/>
            <a:ext cx="3289954" cy="119384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6"/>
          <p:cNvSpPr txBox="1"/>
          <p:nvPr/>
        </p:nvSpPr>
        <p:spPr>
          <a:xfrm>
            <a:off x="97166" y="6388557"/>
            <a:ext cx="29193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</a:pPr>
            <a:r>
              <a:rPr lang="en-US" sz="675" b="0" i="1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Purdue University Global |Foundations of Purdue Global Culture</a:t>
            </a:r>
            <a:endParaRPr sz="675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endParaRPr sz="675" b="0" i="1" u="none" strike="noStrike" cap="non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6" name="Google Shape;376;p16" descr="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775389"/>
            <a:ext cx="9144000" cy="3307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90"/>
          <p:cNvSpPr txBox="1"/>
          <p:nvPr/>
        </p:nvSpPr>
        <p:spPr>
          <a:xfrm>
            <a:off x="295540" y="297113"/>
            <a:ext cx="7779947" cy="70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Decision Tree Use Cases</a:t>
            </a:r>
            <a:endParaRPr sz="3600" b="0" i="0" u="none" strike="noStrike" cap="none">
              <a:solidFill>
                <a:srgbClr val="C28E0E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82" name="Google Shape;382;p90"/>
          <p:cNvPicPr preferRelativeResize="0"/>
          <p:nvPr/>
        </p:nvPicPr>
        <p:blipFill rotWithShape="1">
          <a:blip r:embed="rId3">
            <a:alphaModFix/>
          </a:blip>
          <a:srcRect l="40150" t="3119" r="19599"/>
          <a:stretch/>
        </p:blipFill>
        <p:spPr>
          <a:xfrm>
            <a:off x="5932570" y="6269172"/>
            <a:ext cx="3289954" cy="119384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90"/>
          <p:cNvSpPr txBox="1"/>
          <p:nvPr/>
        </p:nvSpPr>
        <p:spPr>
          <a:xfrm>
            <a:off x="97166" y="6388557"/>
            <a:ext cx="29193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</a:pPr>
            <a:r>
              <a:rPr lang="en-US" sz="675" b="0" i="1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Purdue University Global |Foundations of Purdue Global Culture</a:t>
            </a:r>
            <a:endParaRPr sz="675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endParaRPr sz="675" b="0" i="1" u="none" strike="noStrike" cap="non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4" name="Google Shape;384;p90" descr="Graphical user interface, text, application, email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871105"/>
            <a:ext cx="9144000" cy="1763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1"/>
          <p:cNvSpPr txBox="1"/>
          <p:nvPr/>
        </p:nvSpPr>
        <p:spPr>
          <a:xfrm>
            <a:off x="295540" y="297113"/>
            <a:ext cx="7779947" cy="70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Decision Tree Example</a:t>
            </a:r>
            <a:endParaRPr sz="3600" b="0" i="0" u="none" strike="noStrike" cap="none">
              <a:solidFill>
                <a:srgbClr val="C28E0E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90" name="Google Shape;390;p91"/>
          <p:cNvPicPr preferRelativeResize="0"/>
          <p:nvPr/>
        </p:nvPicPr>
        <p:blipFill rotWithShape="1">
          <a:blip r:embed="rId3">
            <a:alphaModFix/>
          </a:blip>
          <a:srcRect l="40150" t="3119" r="19599"/>
          <a:stretch/>
        </p:blipFill>
        <p:spPr>
          <a:xfrm>
            <a:off x="5932570" y="6269172"/>
            <a:ext cx="3289954" cy="119384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91"/>
          <p:cNvSpPr txBox="1"/>
          <p:nvPr/>
        </p:nvSpPr>
        <p:spPr>
          <a:xfrm>
            <a:off x="97166" y="6388557"/>
            <a:ext cx="29193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</a:pPr>
            <a:r>
              <a:rPr lang="en-US" sz="675" b="0" i="1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Purdue University Global |Foundations of Purdue Global Culture</a:t>
            </a:r>
            <a:endParaRPr sz="675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endParaRPr sz="675" b="0" i="1" u="none" strike="noStrike" cap="non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2" name="Google Shape;392;p91" descr="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240220"/>
            <a:ext cx="9143999" cy="5617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93"/>
          <p:cNvSpPr txBox="1"/>
          <p:nvPr/>
        </p:nvSpPr>
        <p:spPr>
          <a:xfrm>
            <a:off x="295540" y="297113"/>
            <a:ext cx="7779947" cy="70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Types of Decision Trees</a:t>
            </a:r>
            <a:endParaRPr sz="3600" b="0" i="0" u="none" strike="noStrike" cap="none">
              <a:solidFill>
                <a:srgbClr val="C28E0E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06" name="Google Shape;406;p93"/>
          <p:cNvSpPr txBox="1"/>
          <p:nvPr/>
        </p:nvSpPr>
        <p:spPr>
          <a:xfrm>
            <a:off x="97166" y="1119883"/>
            <a:ext cx="8466000" cy="514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93"/>
          <p:cNvPicPr preferRelativeResize="0"/>
          <p:nvPr/>
        </p:nvPicPr>
        <p:blipFill rotWithShape="1">
          <a:blip r:embed="rId3">
            <a:alphaModFix/>
          </a:blip>
          <a:srcRect l="40150" t="3119" r="19599"/>
          <a:stretch/>
        </p:blipFill>
        <p:spPr>
          <a:xfrm>
            <a:off x="5932570" y="6269172"/>
            <a:ext cx="3289954" cy="11938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93"/>
          <p:cNvSpPr txBox="1"/>
          <p:nvPr/>
        </p:nvSpPr>
        <p:spPr>
          <a:xfrm>
            <a:off x="97166" y="6388557"/>
            <a:ext cx="29193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</a:pPr>
            <a:r>
              <a:rPr lang="en-US" sz="675" b="0" i="1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Purdue University Global |Foundations of Purdue Global Culture</a:t>
            </a:r>
            <a:endParaRPr sz="675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endParaRPr sz="675" b="0" i="1" u="none" strike="noStrike" cap="non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9" name="Google Shape;409;p93" descr="Text, application, letter, email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271752"/>
            <a:ext cx="9144000" cy="5586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96"/>
          <p:cNvSpPr txBox="1"/>
          <p:nvPr/>
        </p:nvSpPr>
        <p:spPr>
          <a:xfrm>
            <a:off x="295540" y="297113"/>
            <a:ext cx="7779947" cy="70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Types of Decision Trees</a:t>
            </a:r>
            <a:endParaRPr sz="3600" b="0" i="0" u="none" strike="noStrike" cap="none">
              <a:solidFill>
                <a:srgbClr val="C28E0E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33" name="Google Shape;433;p96"/>
          <p:cNvSpPr txBox="1"/>
          <p:nvPr/>
        </p:nvSpPr>
        <p:spPr>
          <a:xfrm>
            <a:off x="97166" y="1119883"/>
            <a:ext cx="8466000" cy="514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4" name="Google Shape;434;p96"/>
          <p:cNvPicPr preferRelativeResize="0"/>
          <p:nvPr/>
        </p:nvPicPr>
        <p:blipFill rotWithShape="1">
          <a:blip r:embed="rId3">
            <a:alphaModFix/>
          </a:blip>
          <a:srcRect l="40150" t="3119" r="19599"/>
          <a:stretch/>
        </p:blipFill>
        <p:spPr>
          <a:xfrm>
            <a:off x="5932570" y="6269172"/>
            <a:ext cx="3289954" cy="119384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96"/>
          <p:cNvSpPr txBox="1"/>
          <p:nvPr/>
        </p:nvSpPr>
        <p:spPr>
          <a:xfrm>
            <a:off x="97166" y="6388557"/>
            <a:ext cx="29193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</a:pPr>
            <a:r>
              <a:rPr lang="en-US" sz="675" b="0" i="1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Purdue University Global |Foundations of Purdue Global Culture</a:t>
            </a:r>
            <a:endParaRPr sz="675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endParaRPr sz="675" b="0" i="1" u="none" strike="noStrike" cap="non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6" name="Google Shape;436;p96" descr="Text, let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292772"/>
            <a:ext cx="9143999" cy="5565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97"/>
          <p:cNvSpPr txBox="1"/>
          <p:nvPr/>
        </p:nvSpPr>
        <p:spPr>
          <a:xfrm>
            <a:off x="295540" y="297113"/>
            <a:ext cx="7779947" cy="70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Pro/Con Gradient Boosting</a:t>
            </a:r>
            <a:endParaRPr sz="3600" b="0" i="0" u="none" strike="noStrike" cap="none">
              <a:solidFill>
                <a:srgbClr val="C28E0E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42" name="Google Shape;442;p97"/>
          <p:cNvSpPr txBox="1"/>
          <p:nvPr/>
        </p:nvSpPr>
        <p:spPr>
          <a:xfrm>
            <a:off x="97166" y="1119883"/>
            <a:ext cx="8466000" cy="514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97"/>
          <p:cNvPicPr preferRelativeResize="0"/>
          <p:nvPr/>
        </p:nvPicPr>
        <p:blipFill rotWithShape="1">
          <a:blip r:embed="rId3">
            <a:alphaModFix/>
          </a:blip>
          <a:srcRect l="40150" t="3119" r="19599"/>
          <a:stretch/>
        </p:blipFill>
        <p:spPr>
          <a:xfrm>
            <a:off x="5932570" y="6269172"/>
            <a:ext cx="3289954" cy="119384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97"/>
          <p:cNvSpPr txBox="1"/>
          <p:nvPr/>
        </p:nvSpPr>
        <p:spPr>
          <a:xfrm>
            <a:off x="97166" y="6388557"/>
            <a:ext cx="29193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</a:pPr>
            <a:r>
              <a:rPr lang="en-US" sz="675" b="0" i="1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Purdue University Global |Foundations of Purdue Global Culture</a:t>
            </a:r>
            <a:endParaRPr sz="675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endParaRPr sz="675" b="0" i="1" u="none" strike="noStrike" cap="non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5" name="Google Shape;445;p97" descr="Graphical user interface, text, application, email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6450" y="1231900"/>
            <a:ext cx="7531100" cy="43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94"/>
          <p:cNvSpPr txBox="1"/>
          <p:nvPr/>
        </p:nvSpPr>
        <p:spPr>
          <a:xfrm>
            <a:off x="295540" y="297113"/>
            <a:ext cx="7779947" cy="70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Types of Decision Trees</a:t>
            </a:r>
            <a:endParaRPr sz="3600" b="0" i="0" u="none" strike="noStrike" cap="none">
              <a:solidFill>
                <a:srgbClr val="C28E0E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15" name="Google Shape;415;p94"/>
          <p:cNvSpPr txBox="1"/>
          <p:nvPr/>
        </p:nvSpPr>
        <p:spPr>
          <a:xfrm>
            <a:off x="97166" y="1119883"/>
            <a:ext cx="8466000" cy="514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p94"/>
          <p:cNvPicPr preferRelativeResize="0"/>
          <p:nvPr/>
        </p:nvPicPr>
        <p:blipFill rotWithShape="1">
          <a:blip r:embed="rId3">
            <a:alphaModFix/>
          </a:blip>
          <a:srcRect l="40150" t="3119" r="19599"/>
          <a:stretch/>
        </p:blipFill>
        <p:spPr>
          <a:xfrm>
            <a:off x="5932570" y="6269172"/>
            <a:ext cx="3289954" cy="119384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94"/>
          <p:cNvSpPr txBox="1"/>
          <p:nvPr/>
        </p:nvSpPr>
        <p:spPr>
          <a:xfrm>
            <a:off x="97166" y="6388557"/>
            <a:ext cx="29193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</a:pPr>
            <a:r>
              <a:rPr lang="en-US" sz="675" b="0" i="1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Purdue University Global |Foundations of Purdue Global Culture</a:t>
            </a:r>
            <a:endParaRPr sz="675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endParaRPr sz="675" b="0" i="1" u="none" strike="noStrike" cap="non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8" name="Google Shape;418;p94" descr="Graphical user interface, text, applicati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208690"/>
            <a:ext cx="9144000" cy="5649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95"/>
          <p:cNvSpPr txBox="1"/>
          <p:nvPr/>
        </p:nvSpPr>
        <p:spPr>
          <a:xfrm>
            <a:off x="295540" y="297113"/>
            <a:ext cx="7779947" cy="70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Pro/Con Random Forest</a:t>
            </a:r>
            <a:endParaRPr sz="3600" b="0" i="0" u="none" strike="noStrike" cap="none">
              <a:solidFill>
                <a:srgbClr val="C28E0E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24" name="Google Shape;424;p95"/>
          <p:cNvSpPr txBox="1"/>
          <p:nvPr/>
        </p:nvSpPr>
        <p:spPr>
          <a:xfrm>
            <a:off x="97166" y="1119883"/>
            <a:ext cx="8466000" cy="514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95"/>
          <p:cNvPicPr preferRelativeResize="0"/>
          <p:nvPr/>
        </p:nvPicPr>
        <p:blipFill rotWithShape="1">
          <a:blip r:embed="rId3">
            <a:alphaModFix/>
          </a:blip>
          <a:srcRect l="40150" t="3119" r="19599"/>
          <a:stretch/>
        </p:blipFill>
        <p:spPr>
          <a:xfrm>
            <a:off x="5932570" y="6269172"/>
            <a:ext cx="3289954" cy="11938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95"/>
          <p:cNvSpPr txBox="1"/>
          <p:nvPr/>
        </p:nvSpPr>
        <p:spPr>
          <a:xfrm>
            <a:off x="97166" y="6388557"/>
            <a:ext cx="29193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</a:pPr>
            <a:r>
              <a:rPr lang="en-US" sz="675" b="0" i="1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Purdue University Global |Foundations of Purdue Global Culture</a:t>
            </a:r>
            <a:endParaRPr sz="675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endParaRPr sz="675" b="0" i="1" u="none" strike="noStrike" cap="non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7" name="Google Shape;427;p95" descr="Graphical user interface, text, application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400" y="1470917"/>
            <a:ext cx="90932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0"/>
          <p:cNvSpPr txBox="1"/>
          <p:nvPr/>
        </p:nvSpPr>
        <p:spPr>
          <a:xfrm>
            <a:off x="337744" y="611724"/>
            <a:ext cx="6377123" cy="72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Overview </a:t>
            </a:r>
            <a:r>
              <a:rPr lang="en-US" sz="3000" b="0" i="0" u="none" strike="noStrike" cap="none">
                <a:solidFill>
                  <a:srgbClr val="C28E0E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endParaRPr sz="3000" b="0" i="0" u="none" strike="noStrike" cap="none">
              <a:solidFill>
                <a:srgbClr val="C28E0E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06" name="Google Shape;306;p10"/>
          <p:cNvSpPr txBox="1"/>
          <p:nvPr/>
        </p:nvSpPr>
        <p:spPr>
          <a:xfrm>
            <a:off x="260312" y="1253448"/>
            <a:ext cx="8623376" cy="513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4560" y="553261"/>
            <a:ext cx="5450374" cy="5403988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0"/>
          <p:cNvSpPr txBox="1"/>
          <p:nvPr/>
        </p:nvSpPr>
        <p:spPr>
          <a:xfrm>
            <a:off x="97178" y="6388550"/>
            <a:ext cx="37959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rPr lang="en-US" sz="675" b="0" i="1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Purdue University Global |Foundations of Purdue Global Culture</a:t>
            </a:r>
            <a:endParaRPr sz="675" b="0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9" name="Google Shape;309;p10" descr="Graphical user interface, text, applicati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339226"/>
            <a:ext cx="9144000" cy="4965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98"/>
          <p:cNvSpPr txBox="1"/>
          <p:nvPr/>
        </p:nvSpPr>
        <p:spPr>
          <a:xfrm>
            <a:off x="295540" y="297113"/>
            <a:ext cx="7779947" cy="70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Receiver Operating Characteristic Curve</a:t>
            </a:r>
            <a:endParaRPr sz="3600" b="0" i="0" u="none" strike="noStrike" cap="none">
              <a:solidFill>
                <a:srgbClr val="C28E0E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51" name="Google Shape;451;p98"/>
          <p:cNvSpPr txBox="1"/>
          <p:nvPr/>
        </p:nvSpPr>
        <p:spPr>
          <a:xfrm>
            <a:off x="97166" y="1119883"/>
            <a:ext cx="8466000" cy="514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2" name="Google Shape;452;p98"/>
          <p:cNvPicPr preferRelativeResize="0"/>
          <p:nvPr/>
        </p:nvPicPr>
        <p:blipFill rotWithShape="1">
          <a:blip r:embed="rId3">
            <a:alphaModFix/>
          </a:blip>
          <a:srcRect l="40150" t="3119" r="19599"/>
          <a:stretch/>
        </p:blipFill>
        <p:spPr>
          <a:xfrm>
            <a:off x="5932570" y="6269172"/>
            <a:ext cx="3289954" cy="119384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98"/>
          <p:cNvSpPr txBox="1"/>
          <p:nvPr/>
        </p:nvSpPr>
        <p:spPr>
          <a:xfrm>
            <a:off x="97166" y="6388557"/>
            <a:ext cx="29193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</a:pPr>
            <a:r>
              <a:rPr lang="en-US" sz="675" b="0" i="1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Purdue University Global |Foundations of Purdue Global Culture</a:t>
            </a:r>
            <a:endParaRPr sz="675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endParaRPr sz="675" b="0" i="1" u="none" strike="noStrike" cap="non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4" name="Google Shape;454;p98" descr="Diagram,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324302"/>
            <a:ext cx="9144000" cy="5533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99"/>
          <p:cNvSpPr txBox="1"/>
          <p:nvPr/>
        </p:nvSpPr>
        <p:spPr>
          <a:xfrm>
            <a:off x="295540" y="297113"/>
            <a:ext cx="7779947" cy="70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Area Under the ROC Curve</a:t>
            </a:r>
            <a:endParaRPr sz="3600" b="0" i="0" u="none" strike="noStrike" cap="none">
              <a:solidFill>
                <a:srgbClr val="C28E0E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60" name="Google Shape;460;p99"/>
          <p:cNvSpPr txBox="1"/>
          <p:nvPr/>
        </p:nvSpPr>
        <p:spPr>
          <a:xfrm>
            <a:off x="97166" y="1119883"/>
            <a:ext cx="8466000" cy="514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1" name="Google Shape;461;p99"/>
          <p:cNvPicPr preferRelativeResize="0"/>
          <p:nvPr/>
        </p:nvPicPr>
        <p:blipFill rotWithShape="1">
          <a:blip r:embed="rId3">
            <a:alphaModFix/>
          </a:blip>
          <a:srcRect l="40150" t="3119" r="19599"/>
          <a:stretch/>
        </p:blipFill>
        <p:spPr>
          <a:xfrm>
            <a:off x="5932570" y="6269172"/>
            <a:ext cx="3289954" cy="119384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99"/>
          <p:cNvSpPr txBox="1"/>
          <p:nvPr/>
        </p:nvSpPr>
        <p:spPr>
          <a:xfrm>
            <a:off x="97166" y="6388557"/>
            <a:ext cx="29193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</a:pPr>
            <a:r>
              <a:rPr lang="en-US" sz="675" b="0" i="1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Purdue University Global |Foundations of Purdue Global Culture</a:t>
            </a:r>
            <a:endParaRPr sz="675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endParaRPr sz="675" b="0" i="1" u="none" strike="noStrike" cap="non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3" name="Google Shape;463;p99" descr="Graphical user interface, text, applicati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19883"/>
            <a:ext cx="9144000" cy="5738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00"/>
          <p:cNvSpPr txBox="1"/>
          <p:nvPr/>
        </p:nvSpPr>
        <p:spPr>
          <a:xfrm>
            <a:off x="295540" y="297113"/>
            <a:ext cx="7779947" cy="70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Area Under the ROC Curve</a:t>
            </a:r>
            <a:endParaRPr sz="3600" b="0" i="0" u="none" strike="noStrike" cap="none">
              <a:solidFill>
                <a:srgbClr val="C28E0E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69" name="Google Shape;469;p100"/>
          <p:cNvSpPr txBox="1"/>
          <p:nvPr/>
        </p:nvSpPr>
        <p:spPr>
          <a:xfrm>
            <a:off x="97166" y="1119883"/>
            <a:ext cx="8466000" cy="514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0" name="Google Shape;470;p100"/>
          <p:cNvPicPr preferRelativeResize="0"/>
          <p:nvPr/>
        </p:nvPicPr>
        <p:blipFill rotWithShape="1">
          <a:blip r:embed="rId3">
            <a:alphaModFix/>
          </a:blip>
          <a:srcRect l="40150" t="3119" r="19599"/>
          <a:stretch/>
        </p:blipFill>
        <p:spPr>
          <a:xfrm>
            <a:off x="5932570" y="6269172"/>
            <a:ext cx="3289954" cy="119384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100"/>
          <p:cNvSpPr txBox="1"/>
          <p:nvPr/>
        </p:nvSpPr>
        <p:spPr>
          <a:xfrm>
            <a:off x="97166" y="6388557"/>
            <a:ext cx="29193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</a:pPr>
            <a:r>
              <a:rPr lang="en-US" sz="675" b="0" i="1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Purdue University Global |Foundations of Purdue Global Culture</a:t>
            </a:r>
            <a:endParaRPr sz="675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endParaRPr sz="675" b="0" i="1" u="none" strike="noStrike" cap="non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2" name="Google Shape;472;p100" descr="Text, let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074528"/>
            <a:ext cx="9144000" cy="513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1"/>
          <p:cNvSpPr txBox="1"/>
          <p:nvPr/>
        </p:nvSpPr>
        <p:spPr>
          <a:xfrm>
            <a:off x="295540" y="297113"/>
            <a:ext cx="7779947" cy="70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Mean Absolute Percentage Error</a:t>
            </a:r>
            <a:endParaRPr sz="3600" b="0" i="0" u="none" strike="noStrike" cap="none">
              <a:solidFill>
                <a:srgbClr val="C28E0E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78" name="Google Shape;478;p101"/>
          <p:cNvSpPr txBox="1"/>
          <p:nvPr/>
        </p:nvSpPr>
        <p:spPr>
          <a:xfrm>
            <a:off x="97166" y="1119883"/>
            <a:ext cx="8466000" cy="514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9" name="Google Shape;479;p101"/>
          <p:cNvPicPr preferRelativeResize="0"/>
          <p:nvPr/>
        </p:nvPicPr>
        <p:blipFill rotWithShape="1">
          <a:blip r:embed="rId3">
            <a:alphaModFix/>
          </a:blip>
          <a:srcRect l="40150" t="3119" r="19599"/>
          <a:stretch/>
        </p:blipFill>
        <p:spPr>
          <a:xfrm>
            <a:off x="5932570" y="6269172"/>
            <a:ext cx="3289954" cy="119384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101"/>
          <p:cNvSpPr txBox="1"/>
          <p:nvPr/>
        </p:nvSpPr>
        <p:spPr>
          <a:xfrm>
            <a:off x="97166" y="6388557"/>
            <a:ext cx="29193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</a:pPr>
            <a:r>
              <a:rPr lang="en-US" sz="675" b="0" i="1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Purdue University Global |Foundations of Purdue Global Culture</a:t>
            </a:r>
            <a:endParaRPr sz="675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endParaRPr sz="675" b="0" i="1" u="none" strike="noStrike" cap="non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81" name="Google Shape;481;p101" descr="Text, let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623730"/>
            <a:ext cx="9144000" cy="4367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02"/>
          <p:cNvSpPr txBox="1"/>
          <p:nvPr/>
        </p:nvSpPr>
        <p:spPr>
          <a:xfrm>
            <a:off x="295540" y="297113"/>
            <a:ext cx="7779947" cy="70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Mean Absolute Percentage Error</a:t>
            </a:r>
            <a:endParaRPr sz="3600" b="0" i="0" u="none" strike="noStrike" cap="none">
              <a:solidFill>
                <a:srgbClr val="C28E0E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87" name="Google Shape;487;p102"/>
          <p:cNvSpPr txBox="1"/>
          <p:nvPr/>
        </p:nvSpPr>
        <p:spPr>
          <a:xfrm>
            <a:off x="97166" y="1119883"/>
            <a:ext cx="8466000" cy="514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8" name="Google Shape;488;p102"/>
          <p:cNvPicPr preferRelativeResize="0"/>
          <p:nvPr/>
        </p:nvPicPr>
        <p:blipFill rotWithShape="1">
          <a:blip r:embed="rId3">
            <a:alphaModFix/>
          </a:blip>
          <a:srcRect l="40150" t="3119" r="19599"/>
          <a:stretch/>
        </p:blipFill>
        <p:spPr>
          <a:xfrm>
            <a:off x="5932570" y="6269172"/>
            <a:ext cx="3289954" cy="119384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102"/>
          <p:cNvSpPr txBox="1"/>
          <p:nvPr/>
        </p:nvSpPr>
        <p:spPr>
          <a:xfrm>
            <a:off x="97166" y="6388557"/>
            <a:ext cx="29193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</a:pPr>
            <a:r>
              <a:rPr lang="en-US" sz="675" b="0" i="1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Purdue University Global |Foundations of Purdue Global Culture</a:t>
            </a:r>
            <a:endParaRPr sz="675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endParaRPr sz="675" b="0" i="1" u="none" strike="noStrike" cap="non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0" name="Google Shape;490;p102" descr="Graphical user interface, text, application, email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667799"/>
            <a:ext cx="9144000" cy="2345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28E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32"/>
          <p:cNvSpPr txBox="1"/>
          <p:nvPr/>
        </p:nvSpPr>
        <p:spPr>
          <a:xfrm>
            <a:off x="337743" y="2547805"/>
            <a:ext cx="82899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THANK YOU</a:t>
            </a:r>
            <a:endParaRPr sz="4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07" name="Google Shape;507;p32"/>
          <p:cNvSpPr txBox="1"/>
          <p:nvPr/>
        </p:nvSpPr>
        <p:spPr>
          <a:xfrm>
            <a:off x="265033" y="3149571"/>
            <a:ext cx="84894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for viewing the IN498 Unit 4 presentation. Please contact your instructor at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robert.kayl@purdueglobal.edu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any questions.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"/>
          <p:cNvSpPr txBox="1"/>
          <p:nvPr/>
        </p:nvSpPr>
        <p:spPr>
          <a:xfrm>
            <a:off x="335024" y="469443"/>
            <a:ext cx="63771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Unit 4</a:t>
            </a:r>
            <a:endParaRPr sz="3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</a:br>
            <a:endParaRPr sz="1500" b="0" i="0" u="none" strike="noStrike" cap="none">
              <a:solidFill>
                <a:srgbClr val="C28E0E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15" name="Google Shape;315;p3"/>
          <p:cNvSpPr txBox="1"/>
          <p:nvPr/>
        </p:nvSpPr>
        <p:spPr>
          <a:xfrm>
            <a:off x="335024" y="1478280"/>
            <a:ext cx="8641591" cy="4811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 sure to review Unit 4 in Brightspace for more details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Reading</a:t>
            </a:r>
            <a:endParaRPr sz="1600" b="0" i="1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-- See next slide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1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Discussion Question (20 points)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-- See following slides.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Assignment (60 points)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-- </a:t>
            </a:r>
            <a:r>
              <a:rPr lang="en-US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See following slides.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Seminar (20 points)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-- Option 1: Attend each week.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-- Option 2: </a:t>
            </a:r>
            <a:r>
              <a:rPr lang="en-US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Reflective Assignment.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"/>
          <p:cNvSpPr txBox="1"/>
          <p:nvPr/>
        </p:nvSpPr>
        <p:spPr>
          <a:xfrm>
            <a:off x="97166" y="6388557"/>
            <a:ext cx="29193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</a:pPr>
            <a:r>
              <a:rPr lang="en-US" sz="675" b="0" i="1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Purdue University Global |Foundations of Purdue Global Culture</a:t>
            </a:r>
            <a:endParaRPr sz="675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endParaRPr sz="675" b="0" i="1" u="none" strike="noStrike" cap="non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"/>
          <p:cNvSpPr txBox="1"/>
          <p:nvPr/>
        </p:nvSpPr>
        <p:spPr>
          <a:xfrm>
            <a:off x="335024" y="469443"/>
            <a:ext cx="63771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Reading</a:t>
            </a:r>
            <a:endParaRPr sz="3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</a:br>
            <a:endParaRPr sz="1500" b="0" i="0" u="none" strike="noStrike" cap="none">
              <a:solidFill>
                <a:srgbClr val="C28E0E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22" name="Google Shape;322;p4"/>
          <p:cNvSpPr txBox="1"/>
          <p:nvPr/>
        </p:nvSpPr>
        <p:spPr>
          <a:xfrm>
            <a:off x="335024" y="1068512"/>
            <a:ext cx="8641591" cy="522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"/>
          <p:cNvSpPr txBox="1"/>
          <p:nvPr/>
        </p:nvSpPr>
        <p:spPr>
          <a:xfrm>
            <a:off x="97166" y="6388557"/>
            <a:ext cx="29193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</a:pPr>
            <a:r>
              <a:rPr lang="en-US" sz="675" b="0" i="1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Purdue University Global |Foundations of Purdue Global Culture</a:t>
            </a:r>
            <a:endParaRPr sz="675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endParaRPr sz="675" b="0" i="1" u="none" strike="noStrike" cap="non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4" name="Google Shape;324;p4" descr="Graphical user interface, text, application, emai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95304"/>
            <a:ext cx="9144000" cy="5093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"/>
          <p:cNvSpPr txBox="1"/>
          <p:nvPr/>
        </p:nvSpPr>
        <p:spPr>
          <a:xfrm>
            <a:off x="335024" y="469443"/>
            <a:ext cx="63771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Discussion</a:t>
            </a:r>
            <a:endParaRPr sz="3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</a:br>
            <a:endParaRPr sz="1500" b="0" i="0" u="none" strike="noStrike" cap="none">
              <a:solidFill>
                <a:srgbClr val="C28E0E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30" name="Google Shape;330;p5"/>
          <p:cNvSpPr txBox="1"/>
          <p:nvPr/>
        </p:nvSpPr>
        <p:spPr>
          <a:xfrm>
            <a:off x="335024" y="1068512"/>
            <a:ext cx="8641591" cy="522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5"/>
          <p:cNvSpPr txBox="1"/>
          <p:nvPr/>
        </p:nvSpPr>
        <p:spPr>
          <a:xfrm>
            <a:off x="97166" y="6388557"/>
            <a:ext cx="29193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</a:pPr>
            <a:r>
              <a:rPr lang="en-US" sz="675" b="0" i="1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Purdue University Global |Foundations of Purdue Global Culture</a:t>
            </a:r>
            <a:endParaRPr sz="675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endParaRPr sz="675" b="0" i="1" u="none" strike="noStrike" cap="non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2" name="Google Shape;332;p5" descr="Graphical user interface, text, application, emai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13793"/>
            <a:ext cx="9144000" cy="5544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9"/>
          <p:cNvSpPr txBox="1"/>
          <p:nvPr/>
        </p:nvSpPr>
        <p:spPr>
          <a:xfrm>
            <a:off x="335024" y="454203"/>
            <a:ext cx="63771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Assignment</a:t>
            </a:r>
            <a:endParaRPr sz="3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</a:br>
            <a:endParaRPr sz="1500" b="0" i="0" u="none" strike="noStrike" cap="none">
              <a:solidFill>
                <a:srgbClr val="C28E0E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38" name="Google Shape;338;p9"/>
          <p:cNvSpPr txBox="1"/>
          <p:nvPr/>
        </p:nvSpPr>
        <p:spPr>
          <a:xfrm>
            <a:off x="97166" y="6388557"/>
            <a:ext cx="29193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</a:pPr>
            <a:r>
              <a:rPr lang="en-US" sz="675" b="0" i="1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Purdue University Global |Foundations of Purdue Global Culture</a:t>
            </a:r>
            <a:endParaRPr sz="675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endParaRPr sz="675" b="0" i="1" u="none" strike="noStrike" cap="non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9" name="Google Shape;339;p9" descr="Text, let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81702"/>
            <a:ext cx="9143999" cy="5676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88"/>
          <p:cNvSpPr txBox="1"/>
          <p:nvPr/>
        </p:nvSpPr>
        <p:spPr>
          <a:xfrm>
            <a:off x="335024" y="454203"/>
            <a:ext cx="63771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Assignment</a:t>
            </a:r>
            <a:endParaRPr sz="3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</a:br>
            <a:endParaRPr sz="1500" b="0" i="0" u="none" strike="noStrike" cap="none">
              <a:solidFill>
                <a:srgbClr val="C28E0E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45" name="Google Shape;345;p88"/>
          <p:cNvSpPr txBox="1"/>
          <p:nvPr/>
        </p:nvSpPr>
        <p:spPr>
          <a:xfrm>
            <a:off x="97166" y="6388557"/>
            <a:ext cx="29193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</a:pPr>
            <a:r>
              <a:rPr lang="en-US" sz="675" b="0" i="1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Purdue University Global |Foundations of Purdue Global Culture</a:t>
            </a:r>
            <a:endParaRPr sz="675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endParaRPr sz="675" b="0" i="1" u="none" strike="noStrike" cap="non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6" name="Google Shape;346;p88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82262"/>
            <a:ext cx="9144000" cy="5575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89"/>
          <p:cNvSpPr txBox="1"/>
          <p:nvPr/>
        </p:nvSpPr>
        <p:spPr>
          <a:xfrm>
            <a:off x="335024" y="454203"/>
            <a:ext cx="63771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Assignment</a:t>
            </a:r>
            <a:endParaRPr sz="3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</a:br>
            <a:endParaRPr sz="1500" b="0" i="0" u="none" strike="noStrike" cap="none">
              <a:solidFill>
                <a:srgbClr val="C28E0E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52" name="Google Shape;352;p89"/>
          <p:cNvSpPr txBox="1"/>
          <p:nvPr/>
        </p:nvSpPr>
        <p:spPr>
          <a:xfrm>
            <a:off x="97166" y="6388557"/>
            <a:ext cx="29193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</a:pPr>
            <a:r>
              <a:rPr lang="en-US" sz="675" b="0" i="1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Purdue University Global |Foundations of Purdue Global Culture</a:t>
            </a:r>
            <a:endParaRPr sz="675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endParaRPr sz="675" b="0" i="1" u="none" strike="noStrike" cap="non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3" name="Google Shape;353;p89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57850"/>
            <a:ext cx="9144000" cy="2226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89"/>
          <p:cNvSpPr txBox="1"/>
          <p:nvPr/>
        </p:nvSpPr>
        <p:spPr>
          <a:xfrm>
            <a:off x="335024" y="454203"/>
            <a:ext cx="63771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Assignment</a:t>
            </a:r>
            <a:endParaRPr sz="3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</a:br>
            <a:endParaRPr sz="1500" b="0" i="0" u="none" strike="noStrike" cap="none">
              <a:solidFill>
                <a:srgbClr val="C28E0E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52" name="Google Shape;352;p89"/>
          <p:cNvSpPr txBox="1"/>
          <p:nvPr/>
        </p:nvSpPr>
        <p:spPr>
          <a:xfrm>
            <a:off x="97166" y="6388557"/>
            <a:ext cx="29193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</a:pPr>
            <a:r>
              <a:rPr lang="en-US" sz="675" b="0" i="1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Purdue University Global |Foundations of Purdue Global Culture</a:t>
            </a:r>
            <a:endParaRPr sz="675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endParaRPr sz="675" b="0" i="1" u="none" strike="noStrike" cap="non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 descr="Graphical user interface, text, application, letter&#10;&#10;Description automatically generated">
            <a:extLst>
              <a:ext uri="{FF2B5EF4-FFF2-40B4-BE49-F238E27FC236}">
                <a16:creationId xmlns:a16="http://schemas.microsoft.com/office/drawing/2014/main" id="{5CE1F838-45EC-0AFA-3E22-BA9BAA57C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83076"/>
            <a:ext cx="7772400" cy="40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70476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690</Words>
  <Application>Microsoft Macintosh PowerPoint</Application>
  <PresentationFormat>On-screen Show (4:3)</PresentationFormat>
  <Paragraphs>108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Impact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Kayl</dc:creator>
  <cp:lastModifiedBy>Robert Kayl</cp:lastModifiedBy>
  <cp:revision>2</cp:revision>
  <dcterms:modified xsi:type="dcterms:W3CDTF">2022-11-09T01:52:39Z</dcterms:modified>
</cp:coreProperties>
</file>