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exUOMdTDPwH190HEMusRauUcj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7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7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29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29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2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30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30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3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30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3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5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5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15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5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/>
              <a:t>Intro to R for MM325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Inside of R Studio</a:t>
            </a:r>
            <a:endParaRPr/>
          </a:p>
        </p:txBody>
      </p:sp>
      <p:pic>
        <p:nvPicPr>
          <p:cNvPr id="202" name="Google Shape;202;p10" descr="This is a picture of R Studio.  In the lower right hand portion of the screen shows where to search R Studio for help." title="R Studio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85940" y="2052638"/>
            <a:ext cx="7981895" cy="419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Search on the Internet</a:t>
            </a:r>
            <a:endParaRPr/>
          </a:p>
        </p:txBody>
      </p:sp>
      <p:pic>
        <p:nvPicPr>
          <p:cNvPr id="208" name="Google Shape;208;p11" descr="This is showing to search the internet for additional help with R." title="Internet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12268" y="2052638"/>
            <a:ext cx="6929239" cy="419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Tutors</a:t>
            </a:r>
            <a:endParaRPr/>
          </a:p>
        </p:txBody>
      </p:sp>
      <p:pic>
        <p:nvPicPr>
          <p:cNvPr id="214" name="Google Shape;214;p12" descr="This is showing how to get to the ASC." title="ASC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0581" y="1961445"/>
            <a:ext cx="4372585" cy="3629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2" descr="This is showing that on the right hand side you can find the Math Center." title="Math Cent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01731" y="545184"/>
            <a:ext cx="7059010" cy="5430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endParaRPr/>
          </a:p>
        </p:txBody>
      </p:sp>
      <p:pic>
        <p:nvPicPr>
          <p:cNvPr id="221" name="Google Shape;221;p13" descr="This is showing that the general hours of the Math Center are provided." title="General Hour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3143" y="1690688"/>
            <a:ext cx="6274231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3" descr="This is showing some of the math tutors.  Each tutor has specific courses they can assist with.  Additionally, they have days/times that they are available shown." title="Tutor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7374" y="2065823"/>
            <a:ext cx="5488406" cy="360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Start Early!</a:t>
            </a:r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Finding code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Applying code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Debugging 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LiveBinder</a:t>
            </a:r>
            <a:endParaRPr/>
          </a:p>
        </p:txBody>
      </p:sp>
      <p:pic>
        <p:nvPicPr>
          <p:cNvPr id="154" name="Google Shape;154;p2" descr="This is a picture of LiveBinder contents." title="LiveBinder Screeen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045" t="13974" r="5892" b="8433"/>
          <a:stretch/>
        </p:blipFill>
        <p:spPr>
          <a:xfrm>
            <a:off x="2494671" y="2071151"/>
            <a:ext cx="7202658" cy="3376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Worked Examples</a:t>
            </a:r>
            <a:endParaRPr/>
          </a:p>
        </p:txBody>
      </p:sp>
      <p:pic>
        <p:nvPicPr>
          <p:cNvPr id="160" name="Google Shape;160;p3" descr="This is showing that if you click on the orange tab for worked examples, additional brown tabs can appear with more information." title="Worked Exampl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71093" y="3207412"/>
            <a:ext cx="7811590" cy="1886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Code</a:t>
            </a:r>
            <a:endParaRPr/>
          </a:p>
        </p:txBody>
      </p:sp>
      <p:pic>
        <p:nvPicPr>
          <p:cNvPr id="166" name="Google Shape;166;p4" descr="This is showing a problem and some of the code used to work the problem out using R code." title="Worked Exampl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37886" y="595070"/>
            <a:ext cx="6316228" cy="6017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Spreadsheets used with code provided</a:t>
            </a:r>
            <a:endParaRPr/>
          </a:p>
        </p:txBody>
      </p:sp>
      <p:pic>
        <p:nvPicPr>
          <p:cNvPr id="172" name="Google Shape;172;p5" descr="This is showing a spreadsheet that was used for a worked example.  " title="Worked Example spreadsheet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64580" y="2052638"/>
            <a:ext cx="8024616" cy="419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Videos in the LiveBinder</a:t>
            </a:r>
            <a:endParaRPr/>
          </a:p>
        </p:txBody>
      </p:sp>
      <p:pic>
        <p:nvPicPr>
          <p:cNvPr id="178" name="Google Shape;178;p6" descr="This is showing that the blue tabs can be videos to assist with tasks." title="Video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03313" y="2059836"/>
            <a:ext cx="8947150" cy="4181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Examples in Discussion</a:t>
            </a:r>
            <a:endParaRPr/>
          </a:p>
        </p:txBody>
      </p:sp>
      <p:pic>
        <p:nvPicPr>
          <p:cNvPr id="184" name="Google Shape;184;p7" descr="This is showing that examples are given in the discussion  and can be found by clicking on the link." title="Example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28356" y="2211911"/>
            <a:ext cx="6897063" cy="3877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Output</a:t>
            </a:r>
            <a:endParaRPr/>
          </a:p>
        </p:txBody>
      </p:sp>
      <p:pic>
        <p:nvPicPr>
          <p:cNvPr id="190" name="Google Shape;190;p8" descr="This is showing the example for one of the discussions.  It has some sample text and output for the discussion." title="Example provid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90883" y="2052638"/>
            <a:ext cx="5372009" cy="419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>
            <a:spLocks noGrp="1"/>
          </p:cNvSpPr>
          <p:nvPr>
            <p:ph type="title"/>
          </p:nvPr>
        </p:nvSpPr>
        <p:spPr>
          <a:xfrm>
            <a:off x="622852" y="365125"/>
            <a:ext cx="2668989" cy="2729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Code to generate output</a:t>
            </a:r>
            <a:endParaRPr/>
          </a:p>
        </p:txBody>
      </p:sp>
      <p:pic>
        <p:nvPicPr>
          <p:cNvPr id="196" name="Google Shape;196;p9" descr="This is showing that the examples can have some code used to generate the output." title="Example Cod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438791" y="93368"/>
            <a:ext cx="7821480" cy="6671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Gothic</vt:lpstr>
      <vt:lpstr>Arial</vt:lpstr>
      <vt:lpstr>Noto Sans Symbols</vt:lpstr>
      <vt:lpstr>Ion</vt:lpstr>
      <vt:lpstr>Intro to R for MM325</vt:lpstr>
      <vt:lpstr>LiveBinder</vt:lpstr>
      <vt:lpstr>Worked Examples</vt:lpstr>
      <vt:lpstr>Code</vt:lpstr>
      <vt:lpstr>Spreadsheets used with code provided</vt:lpstr>
      <vt:lpstr>Videos in the LiveBinder</vt:lpstr>
      <vt:lpstr>Examples in Discussion</vt:lpstr>
      <vt:lpstr>Output</vt:lpstr>
      <vt:lpstr>Code to generate output</vt:lpstr>
      <vt:lpstr>Inside of R Studio</vt:lpstr>
      <vt:lpstr>Search on the Internet</vt:lpstr>
      <vt:lpstr>Tutors</vt:lpstr>
      <vt:lpstr>PowerPoint Presentation</vt:lpstr>
      <vt:lpstr>Start Early!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MM325</dc:title>
  <dc:creator>Michael Heeren</dc:creator>
  <cp:lastModifiedBy>Leslie Johnson</cp:lastModifiedBy>
  <cp:revision>2</cp:revision>
  <dcterms:created xsi:type="dcterms:W3CDTF">2021-03-04T18:03:00Z</dcterms:created>
  <dcterms:modified xsi:type="dcterms:W3CDTF">2021-03-24T00:19:21Z</dcterms:modified>
</cp:coreProperties>
</file>