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0"/>
    <p:restoredTop sz="94682"/>
  </p:normalViewPr>
  <p:slideViewPr>
    <p:cSldViewPr snapToGrid="0">
      <p:cViewPr>
        <p:scale>
          <a:sx n="138" d="100"/>
          <a:sy n="138" d="100"/>
        </p:scale>
        <p:origin x="108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AB6E-7E61-BDBC-082F-4DA8673B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51A91-BB2A-8D7D-2115-52AEDF82A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F57E7-73E9-2BE3-82FF-8235D1AB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BB945-0BAF-3C5D-9D6A-F52CD76B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DFD4-19B5-8D6E-D50F-2E10EE81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9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35B-A6AA-4249-DBEB-DFAAB03A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6D76C-A737-E861-305B-231F79094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6E9F6-3FF3-CE92-952B-7714CEFC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D972-8C77-5970-CE39-6E6322E3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636BD-2B74-C420-E60F-260776CB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2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76879-B9A0-93C7-735C-52F6A3729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B72E2-224D-CB6B-429F-AE1F9A0E9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AC1C-6E87-8750-7FD0-9BF78FD9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6501-DE6D-8538-DC75-574E0495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D240-6467-2E56-64E4-CA18B0A6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B012-6D37-7AFB-C7A3-233792AE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2F1C-8167-F207-ADE5-11379691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437F-D37E-682E-77BE-25E9BD91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AA57-C953-05C2-6F22-B17F83E0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4DB78-FB81-48D4-646F-5070F308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E1CC-38BB-EAEB-D2EB-D573E82F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D6EA-D1C0-F06E-C581-22B894F3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64006-643D-0AED-F2F1-A0117934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18A0-8C8A-C5B7-8C3F-438EC6DB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5708-4693-D922-630C-9E558499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C6CA-803E-72C2-C8BF-188C3A27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4867-B579-49ED-8738-B1F6A045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F1E0C-DF9B-BDC8-D0D6-85E131D78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BAB53-5FD7-B3A8-FCC2-BFAD62B6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C97F-5C05-0E32-49C6-A317AF5C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96CA4-8E0A-6208-7B4F-6183EEC4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BFE5-4AB9-6AB6-273F-EF6D72D4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E2E9E-2FBD-BA0A-81B3-7837A072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54B28-AE08-EFE3-E7A4-005FBC250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7763C-C67F-2D50-767D-E6E22E863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9D974-3D04-F4E4-2EC7-E9AB194E5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F989C-66FC-082B-916F-636D0571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38F8D-83F8-E9FF-598A-E8D16D94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A7C2-17EC-EA41-E6BA-5D54257F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44E9-3B38-54EA-15CD-EAB089C4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D6D46-BC29-1A25-C2FD-A749E9F5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16AC6-9B9E-B53F-70F3-03DB4C3B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1383A-CA07-FF00-CBD7-984CDAD4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98E3E-C300-30EB-9C49-68B05DA0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B2038-754A-AEEB-0C2E-BFA993DE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4B02-87E5-9E16-0FFE-F450B464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E76E-DD08-7D1C-DA8F-BA2F53C9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6B53-B276-936C-3593-A9EF07A99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7AAAB-DBF4-46B7-905E-37CDA35E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E293E-5838-102B-D922-3FD851AF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DDEE0-07B5-F96D-C1DA-EF9292DD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FC5A0-1C30-AF05-EEE2-66D08FC9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08CB-F86F-9D2D-E624-6A2B286D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936CC-1366-8A01-2776-4F5B1228F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3C55-C8AF-7F20-E59B-C718B4E97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495DA-8C34-B301-ADC5-D564AA38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10F6D-2425-5FD1-BE5F-C2DF5C33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89DFA-C57B-AFFB-E746-662C4892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F8F1A-34D9-7E23-A8F9-7D1ED149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00419-94D6-99F3-2058-17AB2E4D5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80BF-33AA-EFBC-D1E2-4A914800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9CAB-A5B2-906B-7B89-170698490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3AD5-D704-3FC2-9B60-7AF7FB4BE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A1220C74-C849-210A-03AB-99200782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786" y="743505"/>
            <a:ext cx="914400" cy="9144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336162F1-2087-0649-5F9A-3D118A9BA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6788" y="2696592"/>
            <a:ext cx="914400" cy="914400"/>
          </a:xfrm>
          <a:prstGeom prst="rect">
            <a:avLst/>
          </a:prstGeom>
        </p:spPr>
      </p:pic>
      <p:pic>
        <p:nvPicPr>
          <p:cNvPr id="8" name="Graphic 7" descr="Internet with solid fill">
            <a:extLst>
              <a:ext uri="{FF2B5EF4-FFF2-40B4-BE49-F238E27FC236}">
                <a16:creationId xmlns:a16="http://schemas.microsoft.com/office/drawing/2014/main" id="{45C1466B-B0C0-3BEE-0B31-53B38C0E6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188" y="743505"/>
            <a:ext cx="914400" cy="914400"/>
          </a:xfrm>
          <a:prstGeom prst="rect">
            <a:avLst/>
          </a:prstGeom>
        </p:spPr>
      </p:pic>
      <p:pic>
        <p:nvPicPr>
          <p:cNvPr id="10" name="Graphic 9" descr="Bio-hazard with solid fill">
            <a:extLst>
              <a:ext uri="{FF2B5EF4-FFF2-40B4-BE49-F238E27FC236}">
                <a16:creationId xmlns:a16="http://schemas.microsoft.com/office/drawing/2014/main" id="{A559FE30-DE17-386C-66FF-4B91589B58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6447" y="2917795"/>
            <a:ext cx="375081" cy="3750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06E46-6C10-42F1-D2F3-7140E1A41CF9}"/>
              </a:ext>
            </a:extLst>
          </p:cNvPr>
          <p:cNvSpPr txBox="1"/>
          <p:nvPr/>
        </p:nvSpPr>
        <p:spPr>
          <a:xfrm>
            <a:off x="2192784" y="946788"/>
            <a:ext cx="10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Server1</a:t>
            </a:r>
          </a:p>
          <a:p>
            <a:r>
              <a:rPr lang="en-US" sz="800" dirty="0"/>
              <a:t>IP: 192.168.86.23</a:t>
            </a:r>
          </a:p>
          <a:p>
            <a:r>
              <a:rPr lang="en-US" sz="800" dirty="0"/>
              <a:t>Port: 12345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DF620-937F-9665-14DC-620BED007922}"/>
              </a:ext>
            </a:extLst>
          </p:cNvPr>
          <p:cNvSpPr txBox="1"/>
          <p:nvPr/>
        </p:nvSpPr>
        <p:spPr>
          <a:xfrm>
            <a:off x="5835588" y="946789"/>
            <a:ext cx="10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Victim Server</a:t>
            </a:r>
          </a:p>
          <a:p>
            <a:r>
              <a:rPr lang="en-US" sz="800" dirty="0"/>
              <a:t>IP: 192.168.86.23</a:t>
            </a:r>
          </a:p>
          <a:p>
            <a:r>
              <a:rPr lang="en-US" sz="800" dirty="0"/>
              <a:t>Port: 15555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C635B-42F0-5262-A49B-83BA99549027}"/>
              </a:ext>
            </a:extLst>
          </p:cNvPr>
          <p:cNvSpPr txBox="1"/>
          <p:nvPr/>
        </p:nvSpPr>
        <p:spPr>
          <a:xfrm>
            <a:off x="4146240" y="3429000"/>
            <a:ext cx="1010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Attacker</a:t>
            </a:r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0BC096E-7ADD-BC42-8794-E0A9895D7908}"/>
              </a:ext>
            </a:extLst>
          </p:cNvPr>
          <p:cNvSpPr/>
          <p:nvPr/>
        </p:nvSpPr>
        <p:spPr>
          <a:xfrm rot="14315896" flipV="1">
            <a:off x="3190226" y="2127601"/>
            <a:ext cx="1535458" cy="152330"/>
          </a:xfrm>
          <a:prstGeom prst="rightArrow">
            <a:avLst>
              <a:gd name="adj1" fmla="val 40000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Up Arrow 15">
            <a:extLst>
              <a:ext uri="{FF2B5EF4-FFF2-40B4-BE49-F238E27FC236}">
                <a16:creationId xmlns:a16="http://schemas.microsoft.com/office/drawing/2014/main" id="{D4B7DCF7-1223-5178-BB07-906EDBC0FF3D}"/>
              </a:ext>
            </a:extLst>
          </p:cNvPr>
          <p:cNvSpPr/>
          <p:nvPr/>
        </p:nvSpPr>
        <p:spPr>
          <a:xfrm>
            <a:off x="3851457" y="1527133"/>
            <a:ext cx="1478524" cy="457202"/>
          </a:xfrm>
          <a:prstGeom prst="curved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>
            <a:extLst>
              <a:ext uri="{FF2B5EF4-FFF2-40B4-BE49-F238E27FC236}">
                <a16:creationId xmlns:a16="http://schemas.microsoft.com/office/drawing/2014/main" id="{105A3E32-A231-C127-D412-7657811FFC43}"/>
              </a:ext>
            </a:extLst>
          </p:cNvPr>
          <p:cNvSpPr/>
          <p:nvPr/>
        </p:nvSpPr>
        <p:spPr>
          <a:xfrm rot="10800000">
            <a:off x="3492931" y="443092"/>
            <a:ext cx="1663884" cy="457202"/>
          </a:xfrm>
          <a:prstGeom prst="curved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9F02257-59D1-FF48-5F08-2A87ADE25A8D}"/>
              </a:ext>
            </a:extLst>
          </p:cNvPr>
          <p:cNvSpPr/>
          <p:nvPr/>
        </p:nvSpPr>
        <p:spPr>
          <a:xfrm flipV="1">
            <a:off x="3904355" y="1036419"/>
            <a:ext cx="1129284" cy="164284"/>
          </a:xfrm>
          <a:prstGeom prst="rightArrow">
            <a:avLst>
              <a:gd name="adj1" fmla="val 40000"/>
              <a:gd name="adj2" fmla="val 5000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23568-0617-BE97-A764-4A557FE9090B}"/>
              </a:ext>
            </a:extLst>
          </p:cNvPr>
          <p:cNvSpPr txBox="1"/>
          <p:nvPr/>
        </p:nvSpPr>
        <p:spPr>
          <a:xfrm>
            <a:off x="5329981" y="2050742"/>
            <a:ext cx="2439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</a:rPr>
              <a:t>Attacker sends spoofed packet with an IP equal to Victim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6"/>
                </a:solidFill>
              </a:rPr>
              <a:t>Server1 receives the spoofed packet, but sends response to Victim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2"/>
                </a:solidFill>
              </a:rPr>
              <a:t>An infinite loop of responses are created between servers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EB9FC1-75FD-0A90-20CC-F6627718F435}"/>
              </a:ext>
            </a:extLst>
          </p:cNvPr>
          <p:cNvSpPr txBox="1"/>
          <p:nvPr/>
        </p:nvSpPr>
        <p:spPr>
          <a:xfrm>
            <a:off x="3541430" y="2072201"/>
            <a:ext cx="83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A3AD51-B9FD-EEB4-A913-118BCEB0586E}"/>
              </a:ext>
            </a:extLst>
          </p:cNvPr>
          <p:cNvSpPr txBox="1"/>
          <p:nvPr/>
        </p:nvSpPr>
        <p:spPr>
          <a:xfrm>
            <a:off x="4235002" y="96983"/>
            <a:ext cx="83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4CE414-9AD4-5ADC-F738-DA55E9193089}"/>
              </a:ext>
            </a:extLst>
          </p:cNvPr>
          <p:cNvSpPr txBox="1"/>
          <p:nvPr/>
        </p:nvSpPr>
        <p:spPr>
          <a:xfrm>
            <a:off x="4246628" y="748833"/>
            <a:ext cx="83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1497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270E13D-D798-B607-CEBD-7441CA00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1045413"/>
            <a:ext cx="5467927" cy="121011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F21E14A-F913-EDEE-E2B2-D45779E6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7" y="2695968"/>
            <a:ext cx="5467927" cy="12705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AFCE65-63F0-7FCD-F2E8-979A3FE893A1}"/>
              </a:ext>
            </a:extLst>
          </p:cNvPr>
          <p:cNvSpPr txBox="1"/>
          <p:nvPr/>
        </p:nvSpPr>
        <p:spPr>
          <a:xfrm>
            <a:off x="355598" y="640527"/>
            <a:ext cx="507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sending spoofed IP and port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090DE-42FE-EC4D-BFED-D64EC2C5140F}"/>
              </a:ext>
            </a:extLst>
          </p:cNvPr>
          <p:cNvSpPr txBox="1"/>
          <p:nvPr/>
        </p:nvSpPr>
        <p:spPr>
          <a:xfrm>
            <a:off x="355598" y="2326636"/>
            <a:ext cx="507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receiving spoofed IP and port number</a:t>
            </a:r>
          </a:p>
        </p:txBody>
      </p:sp>
    </p:spTree>
    <p:extLst>
      <p:ext uri="{BB962C8B-B14F-4D97-AF65-F5344CB8AC3E}">
        <p14:creationId xmlns:p14="http://schemas.microsoft.com/office/powerpoint/2010/main" val="36482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786F8C-9A82-A267-DAEB-2E48D63C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0" y="329046"/>
            <a:ext cx="4054660" cy="28606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975A205-A0FD-00C7-48FB-44D485088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0" y="3978564"/>
            <a:ext cx="4054660" cy="273627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6C12778-FBDD-162A-0D45-1B1687F7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60" y="908629"/>
            <a:ext cx="4054660" cy="2736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37FC1A-A1B9-2636-BD98-41F089FAECB0}"/>
              </a:ext>
            </a:extLst>
          </p:cNvPr>
          <p:cNvSpPr txBox="1"/>
          <p:nvPr/>
        </p:nvSpPr>
        <p:spPr>
          <a:xfrm>
            <a:off x="574860" y="90874"/>
            <a:ext cx="4054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1: Client sending spoofed IP and port number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43A86-28B2-86DB-2A4E-F0740AE086D6}"/>
              </a:ext>
            </a:extLst>
          </p:cNvPr>
          <p:cNvSpPr txBox="1"/>
          <p:nvPr/>
        </p:nvSpPr>
        <p:spPr>
          <a:xfrm>
            <a:off x="574860" y="653699"/>
            <a:ext cx="4054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2: Server1 receives spoofed IP and responds to victim server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C3D10-781B-0145-F7B7-10B81D51FBFE}"/>
              </a:ext>
            </a:extLst>
          </p:cNvPr>
          <p:cNvSpPr txBox="1"/>
          <p:nvPr/>
        </p:nvSpPr>
        <p:spPr>
          <a:xfrm>
            <a:off x="574860" y="3680928"/>
            <a:ext cx="4054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3: Victim server responds to server1 and causes an infinite loop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309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97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Laurence Burden</dc:creator>
  <cp:lastModifiedBy>Laurence Burden</cp:lastModifiedBy>
  <cp:revision>2</cp:revision>
  <dcterms:created xsi:type="dcterms:W3CDTF">2024-11-01T02:34:21Z</dcterms:created>
  <dcterms:modified xsi:type="dcterms:W3CDTF">2024-11-01T14:27:28Z</dcterms:modified>
</cp:coreProperties>
</file>