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85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8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4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5CE6-167D-4F4F-B3B3-508A1927E2C1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4C35-74FA-C742-B3DC-8849209CCD4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5CE6-167D-4F4F-B3B3-508A1927E2C1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4C35-74FA-C742-B3DC-8849209CCD4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5CE6-167D-4F4F-B3B3-508A1927E2C1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4C35-74FA-C742-B3DC-8849209CCD4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5CE6-167D-4F4F-B3B3-508A1927E2C1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4C35-74FA-C742-B3DC-8849209CCD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5CE6-167D-4F4F-B3B3-508A1927E2C1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4C35-74FA-C742-B3DC-8849209CCD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5CE6-167D-4F4F-B3B3-508A1927E2C1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4C35-74FA-C742-B3DC-8849209CCD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3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30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5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5CE6-167D-4F4F-B3B3-508A1927E2C1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4C35-74FA-C742-B3DC-8849209CCD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5CE6-167D-4F4F-B3B3-508A1927E2C1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4C35-74FA-C742-B3DC-8849209CCD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5CE6-167D-4F4F-B3B3-508A1927E2C1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4C35-74FA-C742-B3DC-8849209CCD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5CE6-167D-4F4F-B3B3-508A1927E2C1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4C35-74FA-C742-B3DC-8849209CCD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5CE6-167D-4F4F-B3B3-508A1927E2C1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4C35-74FA-C742-B3DC-8849209CCD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D07F5CE6-167D-4F4F-B3B3-508A1927E2C1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3784C35-74FA-C742-B3DC-8849209CCD4E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487" r:id="rId2"/>
    <p:sldLayoutId id="2147484488" r:id="rId3"/>
    <p:sldLayoutId id="2147484489" r:id="rId4"/>
    <p:sldLayoutId id="2147484490" r:id="rId5"/>
    <p:sldLayoutId id="2147484491" r:id="rId6"/>
    <p:sldLayoutId id="2147484492" r:id="rId7"/>
    <p:sldLayoutId id="2147484493" r:id="rId8"/>
    <p:sldLayoutId id="2147484494" r:id="rId9"/>
    <p:sldLayoutId id="2147484495" r:id="rId10"/>
    <p:sldLayoutId id="2147484496" r:id="rId11"/>
    <p:sldLayoutId id="2147484497" r:id="rId12"/>
    <p:sldLayoutId id="2147484498" r:id="rId13"/>
    <p:sldLayoutId id="2147484499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rrydiamon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389126" y="2814331"/>
            <a:ext cx="8681637" cy="1612607"/>
          </a:xfrm>
        </p:spPr>
        <p:txBody>
          <a:bodyPr/>
          <a:lstStyle/>
          <a:p>
            <a:r>
              <a:rPr lang="en-US" sz="4000" dirty="0"/>
              <a:t>Java on AWS</a:t>
            </a:r>
            <a:br>
              <a:rPr lang="en-US" sz="4000" dirty="0"/>
            </a:br>
            <a:r>
              <a:rPr lang="en-US" sz="4000" dirty="0"/>
              <a:t>Long Island Java Meetup July2018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Larry Diamond</a:t>
            </a:r>
          </a:p>
          <a:p>
            <a:endParaRPr lang="en-US" dirty="0"/>
          </a:p>
          <a:p>
            <a:r>
              <a:rPr lang="en-US" dirty="0"/>
              <a:t>https://github.com/larrydiamond/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848" y="1280544"/>
            <a:ext cx="8468642" cy="1447800"/>
          </a:xfrm>
        </p:spPr>
        <p:txBody>
          <a:bodyPr/>
          <a:lstStyle/>
          <a:p>
            <a:r>
              <a:rPr lang="en-US" sz="4000" dirty="0"/>
              <a:t>Spring Boot for </a:t>
            </a:r>
            <a:r>
              <a:rPr lang="en-US" sz="4000" dirty="0" err="1"/>
              <a:t>RESTful</a:t>
            </a:r>
            <a:r>
              <a:rPr lang="en-US" sz="4000" dirty="0"/>
              <a:t>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Opinionated, but well supported and ready to go</a:t>
            </a:r>
          </a:p>
          <a:p>
            <a:r>
              <a:rPr lang="en-US" dirty="0">
                <a:hlinkClick r:id="rId2"/>
              </a:rPr>
              <a:t>https://start.spring.io</a:t>
            </a:r>
            <a:r>
              <a:rPr lang="en-US" dirty="0"/>
              <a:t>  - make your own app now</a:t>
            </a:r>
          </a:p>
          <a:p>
            <a:r>
              <a:rPr lang="en-US" dirty="0"/>
              <a:t>They probably have a jar to make whatever you’re doing easier with less source code</a:t>
            </a:r>
          </a:p>
          <a:p>
            <a:endParaRPr lang="en-US" dirty="0"/>
          </a:p>
          <a:p>
            <a:r>
              <a:rPr lang="en-US" dirty="0"/>
              <a:t>Code Sample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S3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2819400"/>
            <a:ext cx="7716838" cy="3581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S3 cost is 1/10</a:t>
            </a:r>
            <a:r>
              <a:rPr lang="en-US" baseline="30000" dirty="0"/>
              <a:t>th</a:t>
            </a:r>
            <a:r>
              <a:rPr lang="en-US" dirty="0"/>
              <a:t> the cost of EFS (current pricing)</a:t>
            </a:r>
          </a:p>
          <a:p>
            <a:r>
              <a:rPr lang="en-US" dirty="0"/>
              <a:t>S3 and EFS can be used by multiple EC2s at once, EBS can only be used by one EC2.</a:t>
            </a:r>
          </a:p>
          <a:p>
            <a:r>
              <a:rPr lang="en-US" dirty="0"/>
              <a:t>Glacier and Infrequent Access Storage can further cut costs for S3 </a:t>
            </a:r>
          </a:p>
          <a:p>
            <a:r>
              <a:rPr lang="en-US" dirty="0"/>
              <a:t>Not a file system, need to use their API</a:t>
            </a:r>
          </a:p>
          <a:p>
            <a:r>
              <a:rPr lang="en-US" dirty="0"/>
              <a:t>Use AWS Config or AWS Secrets Manager for passwords</a:t>
            </a:r>
          </a:p>
          <a:p>
            <a:endParaRPr lang="en-US" dirty="0"/>
          </a:p>
          <a:p>
            <a:r>
              <a:rPr lang="en-US" dirty="0"/>
              <a:t>Code Sample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 &amp; Aurora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MySQL</a:t>
            </a:r>
            <a:r>
              <a:rPr lang="en-US" dirty="0"/>
              <a:t>, MS-SQL, Oracle, </a:t>
            </a:r>
            <a:r>
              <a:rPr lang="en-US" dirty="0" err="1"/>
              <a:t>PostreSQL</a:t>
            </a:r>
            <a:endParaRPr lang="en-US" dirty="0"/>
          </a:p>
          <a:p>
            <a:r>
              <a:rPr lang="en-US" dirty="0"/>
              <a:t>Easier to backup, replicate, and secure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special API, no code sample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&amp; 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SNS (Simple Notification Service) supports both</a:t>
            </a:r>
          </a:p>
          <a:p>
            <a:r>
              <a:rPr lang="en-US" dirty="0"/>
              <a:t>Simple Custom API for SMS</a:t>
            </a:r>
          </a:p>
          <a:p>
            <a:r>
              <a:rPr lang="en-US" dirty="0"/>
              <a:t>Phone </a:t>
            </a:r>
            <a:r>
              <a:rPr lang="en-US"/>
              <a:t>Number Validation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Just in case there’s a would be spammer here there’s no code sample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228064"/>
            <a:ext cx="8218683" cy="1447800"/>
          </a:xfrm>
        </p:spPr>
        <p:txBody>
          <a:bodyPr/>
          <a:lstStyle/>
          <a:p>
            <a:r>
              <a:rPr lang="en-US" sz="4000" dirty="0"/>
              <a:t>How to deploy?</a:t>
            </a:r>
            <a:br>
              <a:rPr lang="en-US" sz="4000" dirty="0"/>
            </a:br>
            <a:r>
              <a:rPr lang="en-US" sz="4000" dirty="0"/>
              <a:t>Lambda, Fargate, or Beanstalk?</a:t>
            </a:r>
          </a:p>
        </p:txBody>
      </p:sp>
      <p:sp>
        <p:nvSpPr>
          <p:cNvPr id="5" name="Diamond 4"/>
          <p:cNvSpPr/>
          <p:nvPr/>
        </p:nvSpPr>
        <p:spPr>
          <a:xfrm>
            <a:off x="28221" y="2896683"/>
            <a:ext cx="3708675" cy="2589117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91440" rtlCol="0" anchor="ctr">
            <a:noAutofit/>
          </a:bodyPr>
          <a:lstStyle/>
          <a:p>
            <a:pPr algn="ctr"/>
            <a:r>
              <a:rPr lang="en-US" sz="1600" dirty="0"/>
              <a:t>Do you also need other apps along with your service on the same machine?</a:t>
            </a:r>
          </a:p>
        </p:txBody>
      </p:sp>
      <p:cxnSp>
        <p:nvCxnSpPr>
          <p:cNvPr id="7" name="Straight Arrow Connector 6"/>
          <p:cNvCxnSpPr>
            <a:stCxn id="5" idx="3"/>
            <a:endCxn id="11" idx="1"/>
          </p:cNvCxnSpPr>
          <p:nvPr/>
        </p:nvCxnSpPr>
        <p:spPr>
          <a:xfrm flipV="1">
            <a:off x="3736896" y="3309606"/>
            <a:ext cx="3427663" cy="881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0735078">
            <a:off x="3744362" y="3746393"/>
            <a:ext cx="65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164559" y="2896683"/>
            <a:ext cx="1766912" cy="8258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</a:t>
            </a:r>
          </a:p>
        </p:txBody>
      </p:sp>
      <p:sp>
        <p:nvSpPr>
          <p:cNvPr id="14" name="Diamond 13"/>
          <p:cNvSpPr/>
          <p:nvPr/>
        </p:nvSpPr>
        <p:spPr>
          <a:xfrm>
            <a:off x="3165712" y="4407107"/>
            <a:ext cx="2871232" cy="1725428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 your service start in 100-300 ms?</a:t>
            </a:r>
          </a:p>
        </p:txBody>
      </p:sp>
      <p:cxnSp>
        <p:nvCxnSpPr>
          <p:cNvPr id="23" name="Straight Arrow Connector 22"/>
          <p:cNvCxnSpPr>
            <a:stCxn id="5" idx="2"/>
            <a:endCxn id="14" idx="1"/>
          </p:cNvCxnSpPr>
          <p:nvPr/>
        </p:nvCxnSpPr>
        <p:spPr>
          <a:xfrm rot="5400000" flipH="1" flipV="1">
            <a:off x="2416145" y="4736234"/>
            <a:ext cx="215979" cy="12831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0902008">
            <a:off x="5515231" y="5579152"/>
            <a:ext cx="65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164559" y="4041219"/>
            <a:ext cx="1766912" cy="8258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Lambda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164559" y="5269821"/>
            <a:ext cx="1766912" cy="8258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Beanstalk</a:t>
            </a:r>
          </a:p>
        </p:txBody>
      </p:sp>
      <p:cxnSp>
        <p:nvCxnSpPr>
          <p:cNvPr id="48" name="Straight Arrow Connector 47"/>
          <p:cNvCxnSpPr>
            <a:stCxn id="14" idx="3"/>
            <a:endCxn id="44" idx="1"/>
          </p:cNvCxnSpPr>
          <p:nvPr/>
        </p:nvCxnSpPr>
        <p:spPr>
          <a:xfrm flipV="1">
            <a:off x="6036944" y="4454142"/>
            <a:ext cx="1127615" cy="815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9490887">
            <a:off x="6072632" y="4619762"/>
            <a:ext cx="65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52" name="Straight Arrow Connector 51"/>
          <p:cNvCxnSpPr>
            <a:stCxn id="14" idx="2"/>
            <a:endCxn id="47" idx="1"/>
          </p:cNvCxnSpPr>
          <p:nvPr/>
        </p:nvCxnSpPr>
        <p:spPr>
          <a:xfrm rot="5400000" flipH="1" flipV="1">
            <a:off x="5658047" y="4626024"/>
            <a:ext cx="449791" cy="2563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21089348">
            <a:off x="2165721" y="5332402"/>
            <a:ext cx="65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to deploy to 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Cheaper than keeping instances up 24x7 (even with auto scaling)</a:t>
            </a:r>
          </a:p>
          <a:p>
            <a:r>
              <a:rPr lang="en-US" dirty="0"/>
              <a:t>Break up </a:t>
            </a:r>
            <a:r>
              <a:rPr lang="en-US" dirty="0" err="1"/>
              <a:t>Docker</a:t>
            </a:r>
            <a:r>
              <a:rPr lang="en-US" dirty="0"/>
              <a:t> deployments into separate Lambdas or integrate with AWS services</a:t>
            </a:r>
          </a:p>
          <a:p>
            <a:r>
              <a:rPr lang="en-US" dirty="0"/>
              <a:t>Keep JVM start up low (Lazy load what you can)</a:t>
            </a:r>
          </a:p>
          <a:p>
            <a:r>
              <a:rPr lang="en-US" dirty="0"/>
              <a:t>Use </a:t>
            </a:r>
            <a:r>
              <a:rPr lang="en-US" dirty="0" err="1"/>
              <a:t>Cloudfront</a:t>
            </a:r>
            <a:r>
              <a:rPr lang="en-US" dirty="0"/>
              <a:t> to host static files to keep the load off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96" y="3012142"/>
            <a:ext cx="7716838" cy="338865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WAF – Web Application Firewall</a:t>
            </a:r>
          </a:p>
          <a:p>
            <a:r>
              <a:rPr lang="en-US" dirty="0"/>
              <a:t>Reduces SQL Injection </a:t>
            </a:r>
          </a:p>
          <a:p>
            <a:r>
              <a:rPr lang="en-US" dirty="0"/>
              <a:t>Reduces Cross Site Scripting</a:t>
            </a:r>
          </a:p>
          <a:p>
            <a:r>
              <a:rPr lang="en-US" dirty="0"/>
              <a:t>Shield – Reduces DDOS</a:t>
            </a:r>
          </a:p>
          <a:p>
            <a:endParaRPr lang="en-US" dirty="0"/>
          </a:p>
          <a:p>
            <a:r>
              <a:rPr lang="en-US" dirty="0"/>
              <a:t>There are lots of exploits it cant stop </a:t>
            </a:r>
          </a:p>
          <a:p>
            <a:r>
              <a:rPr lang="en-US"/>
              <a:t>OWASP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468" y="3967481"/>
            <a:ext cx="3740282" cy="1151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468" y="5118769"/>
            <a:ext cx="3740282" cy="17392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303" y="0"/>
            <a:ext cx="3032697" cy="39674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7181-A9AD-4A94-91DD-638B0649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520C9-EFB0-405A-81E3-A1D1866B7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Larry Diamond</a:t>
            </a:r>
          </a:p>
          <a:p>
            <a:r>
              <a:rPr lang="en-US" dirty="0">
                <a:hlinkClick r:id="rId2"/>
              </a:rPr>
              <a:t>https://github.com/larrydiamond/</a:t>
            </a:r>
            <a:endParaRPr lang="en-US" dirty="0"/>
          </a:p>
          <a:p>
            <a:endParaRPr lang="en-US" dirty="0"/>
          </a:p>
          <a:p>
            <a:r>
              <a:rPr lang="en-US" dirty="0"/>
              <a:t>Abed Ali will be presenting next and getting into much more depth on AWS </a:t>
            </a:r>
            <a:r>
              <a:rPr lang="en-US" dirty="0" err="1"/>
              <a:t>Rekognition</a:t>
            </a:r>
            <a:r>
              <a:rPr lang="en-US"/>
              <a:t>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30372"/>
      </p:ext>
    </p:extLst>
  </p:cSld>
  <p:clrMapOvr>
    <a:masterClrMapping/>
  </p:clrMapOvr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</a:majorFont>
      <a:minorFont>
        <a:latin typeface="Arial Rounded MT Bold"/>
        <a:ea typeface=""/>
        <a:cs typeface=""/>
        <a:font script="Jpan" typeface="ＭＳ Ｐゴシック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247</TotalTime>
  <Words>323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Arial Rounded MT Bold</vt:lpstr>
      <vt:lpstr>Sky</vt:lpstr>
      <vt:lpstr>Java on AWS Long Island Java Meetup July2018</vt:lpstr>
      <vt:lpstr>Spring Boot for RESTful services</vt:lpstr>
      <vt:lpstr>S3 storage</vt:lpstr>
      <vt:lpstr>RDS &amp; Aurora</vt:lpstr>
      <vt:lpstr>Email &amp; SMS</vt:lpstr>
      <vt:lpstr>How to deploy? Lambda, Fargate, or Beanstalk?</vt:lpstr>
      <vt:lpstr>Try to deploy to Lambda</vt:lpstr>
      <vt:lpstr>Security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on AWS Long Island Java Meetup July2018</dc:title>
  <dc:creator>Larry Diamond</dc:creator>
  <cp:lastModifiedBy>Diamond, Larry (CAI - North Hills)</cp:lastModifiedBy>
  <cp:revision>3</cp:revision>
  <dcterms:created xsi:type="dcterms:W3CDTF">2018-07-08T16:33:10Z</dcterms:created>
  <dcterms:modified xsi:type="dcterms:W3CDTF">2018-07-17T14:39:39Z</dcterms:modified>
</cp:coreProperties>
</file>