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42" y="-90"/>
      </p:cViewPr>
      <p:guideLst>
        <p:guide orient="horz" pos="572"/>
        <p:guide orient="horz" pos="1026"/>
        <p:guide orient="horz" pos="1480"/>
        <p:guide orient="horz" pos="1933"/>
        <p:guide orient="horz" pos="2387"/>
        <p:guide orient="horz" pos="2840"/>
        <p:guide orient="horz" pos="3294"/>
        <p:guide pos="385"/>
        <p:guide pos="839"/>
        <p:guide pos="1292"/>
        <p:guide pos="1746"/>
        <p:guide pos="2200"/>
        <p:guide pos="2653"/>
        <p:guide pos="3107"/>
        <p:guide pos="3560"/>
        <p:guide pos="4014"/>
        <p:guide pos="4468"/>
        <p:guide pos="4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506-105B-4466-B6E8-02A705EBEBDA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A3F96-525F-4D64-B9D1-9838020BDAB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1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GB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4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00791-0320-4FEE-95F7-8C4FD7E2D166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025CE-03C2-4524-A4E2-782406128C9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GB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2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GB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4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1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8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9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F911-7DF2-4953-BCA6-080320A90E99}" type="datetimeFigureOut">
              <a:rPr lang="en-GB" smtClean="0"/>
              <a:t>24/10/2012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2EC0-43DE-48C0-BC6C-7ABC70326EA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GB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13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403648" y="730289"/>
            <a:ext cx="5400972" cy="5400000"/>
            <a:chOff x="611188" y="908050"/>
            <a:chExt cx="5400972" cy="5400000"/>
          </a:xfrm>
        </p:grpSpPr>
        <p:sp>
          <p:nvSpPr>
            <p:cNvPr id="8" name="Rectangle 7"/>
            <p:cNvSpPr/>
            <p:nvPr/>
          </p:nvSpPr>
          <p:spPr>
            <a:xfrm>
              <a:off x="611188" y="908050"/>
              <a:ext cx="5400972" cy="540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1331640" y="1628800"/>
              <a:ext cx="2160859" cy="2160859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5-Point Star 9"/>
            <p:cNvSpPr/>
            <p:nvPr/>
          </p:nvSpPr>
          <p:spPr>
            <a:xfrm rot="1602473">
              <a:off x="3850625" y="1263746"/>
              <a:ext cx="719485" cy="719485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5-Point Star 10"/>
            <p:cNvSpPr/>
            <p:nvPr/>
          </p:nvSpPr>
          <p:spPr>
            <a:xfrm rot="20260569">
              <a:off x="4567334" y="1986382"/>
              <a:ext cx="719485" cy="719485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5-Point Star 11"/>
            <p:cNvSpPr/>
            <p:nvPr/>
          </p:nvSpPr>
          <p:spPr>
            <a:xfrm rot="153347">
              <a:off x="4567334" y="3068638"/>
              <a:ext cx="719485" cy="719485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5-Point Star 12"/>
            <p:cNvSpPr/>
            <p:nvPr/>
          </p:nvSpPr>
          <p:spPr>
            <a:xfrm rot="18533025">
              <a:off x="3850625" y="3790281"/>
              <a:ext cx="719485" cy="719485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703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555776" y="1795253"/>
            <a:ext cx="2700486" cy="2700000"/>
            <a:chOff x="1328394" y="908050"/>
            <a:chExt cx="2700486" cy="2700000"/>
          </a:xfrm>
        </p:grpSpPr>
        <p:sp>
          <p:nvSpPr>
            <p:cNvPr id="5" name="Rectangle 4"/>
            <p:cNvSpPr/>
            <p:nvPr/>
          </p:nvSpPr>
          <p:spPr>
            <a:xfrm>
              <a:off x="1328394" y="908050"/>
              <a:ext cx="2700486" cy="270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88620" y="1085898"/>
              <a:ext cx="1977590" cy="1623011"/>
              <a:chOff x="1688620" y="1085898"/>
              <a:chExt cx="1977590" cy="1623011"/>
            </a:xfrm>
          </p:grpSpPr>
          <p:sp>
            <p:nvSpPr>
              <p:cNvPr id="6" name="5-Point Star 5"/>
              <p:cNvSpPr/>
              <p:nvPr/>
            </p:nvSpPr>
            <p:spPr>
              <a:xfrm>
                <a:off x="1688620" y="1268425"/>
                <a:ext cx="1080430" cy="108043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5-Point Star 6"/>
              <p:cNvSpPr/>
              <p:nvPr/>
            </p:nvSpPr>
            <p:spPr>
              <a:xfrm rot="1602473">
                <a:off x="2948113" y="1085898"/>
                <a:ext cx="359743" cy="359743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5-Point Star 7"/>
              <p:cNvSpPr/>
              <p:nvPr/>
            </p:nvSpPr>
            <p:spPr>
              <a:xfrm rot="20260569">
                <a:off x="3306467" y="1447216"/>
                <a:ext cx="359743" cy="359743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5-Point Star 8"/>
              <p:cNvSpPr/>
              <p:nvPr/>
            </p:nvSpPr>
            <p:spPr>
              <a:xfrm rot="153347">
                <a:off x="3306467" y="1988344"/>
                <a:ext cx="359743" cy="359743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5-Point Star 9"/>
              <p:cNvSpPr/>
              <p:nvPr/>
            </p:nvSpPr>
            <p:spPr>
              <a:xfrm rot="18533025">
                <a:off x="2948113" y="2349166"/>
                <a:ext cx="359743" cy="359743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944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NOKIA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Knibb</dc:creator>
  <cp:lastModifiedBy>WKS_admin</cp:lastModifiedBy>
  <cp:revision>5</cp:revision>
  <dcterms:created xsi:type="dcterms:W3CDTF">2012-02-02T12:30:48Z</dcterms:created>
  <dcterms:modified xsi:type="dcterms:W3CDTF">2012-10-24T03:02:02Z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6df8cd9c-3c7e-4e7f-ac18-717278a579e7</vt:lpwstr>
  </property>
  <property fmtid="{D5CDD505-2E9C-101B-9397-08002B2CF9AE}" pid="3" name="NokiaConfidentiality">
    <vt:lpwstr>Company Confidential</vt:lpwstr>
  </property>
</Properties>
</file>