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1/25/17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1/25/17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1/25/17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1/25/17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1/25/17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1/25/17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erfume-bot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84" y="-155654"/>
            <a:ext cx="6205691" cy="6205691"/>
          </a:xfrm>
          <a:prstGeom prst="rect">
            <a:avLst/>
          </a:prstGeom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70" y="2368032"/>
            <a:ext cx="2944542" cy="22066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7241" y="4926709"/>
            <a:ext cx="2196571" cy="685800"/>
          </a:xfrm>
        </p:spPr>
        <p:txBody>
          <a:bodyPr/>
          <a:lstStyle/>
          <a:p>
            <a:r>
              <a:rPr lang="en-US" dirty="0" smtClean="0">
                <a:solidFill>
                  <a:srgbClr val="C326A2"/>
                </a:solidFill>
              </a:rPr>
              <a:t>by Larry Kraus</a:t>
            </a:r>
            <a:endParaRPr lang="en-US" dirty="0">
              <a:solidFill>
                <a:srgbClr val="C326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0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-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function brings in partials to a </a:t>
            </a:r>
            <a:r>
              <a:rPr lang="en-US" dirty="0" err="1" smtClean="0"/>
              <a:t>Scss</a:t>
            </a:r>
            <a:r>
              <a:rPr lang="en-US" dirty="0" smtClean="0"/>
              <a:t> file – less helpful than partials</a:t>
            </a:r>
            <a:endParaRPr lang="en-US" dirty="0"/>
          </a:p>
        </p:txBody>
      </p:sp>
      <p:pic>
        <p:nvPicPr>
          <p:cNvPr id="5" name="Picture 4" descr="impor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614172"/>
            <a:ext cx="2316106" cy="3481828"/>
          </a:xfrm>
          <a:prstGeom prst="rect">
            <a:avLst/>
          </a:prstGeom>
        </p:spPr>
      </p:pic>
      <p:pic>
        <p:nvPicPr>
          <p:cNvPr id="6" name="Picture 5" descr="impor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50" y="2735060"/>
            <a:ext cx="4237228" cy="31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Feature – Operators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825315" cy="4495800"/>
          </a:xfrm>
        </p:spPr>
        <p:txBody>
          <a:bodyPr/>
          <a:lstStyle/>
          <a:p>
            <a:r>
              <a:rPr lang="en-US" dirty="0" smtClean="0"/>
              <a:t>REALLY hate doing math stuff? (like </a:t>
            </a:r>
            <a:r>
              <a:rPr lang="en-US" dirty="0" err="1" smtClean="0"/>
              <a:t>Zeb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could be helpful to show your work when you may need to make changes later</a:t>
            </a:r>
          </a:p>
        </p:txBody>
      </p:sp>
      <p:pic>
        <p:nvPicPr>
          <p:cNvPr id="4" name="Picture 3" descr="operato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63" y="1860255"/>
            <a:ext cx="3328085" cy="42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446" y="1629142"/>
            <a:ext cx="6477000" cy="1828800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Time to See that sass in action</a:t>
            </a:r>
            <a:r>
              <a:rPr lang="is-I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Sass = “Syntactically Awesome Style Sheets”</a:t>
            </a:r>
          </a:p>
          <a:p>
            <a:endParaRPr lang="en-US" dirty="0" smtClean="0"/>
          </a:p>
          <a:p>
            <a:r>
              <a:rPr lang="en-US" dirty="0" smtClean="0"/>
              <a:t>A CSS extension which adds capability and conciseness</a:t>
            </a:r>
          </a:p>
          <a:p>
            <a:pPr lvl="1"/>
            <a:r>
              <a:rPr lang="en-US" dirty="0" smtClean="0"/>
              <a:t>Dries out your CSS</a:t>
            </a:r>
          </a:p>
          <a:p>
            <a:pPr lvl="1"/>
            <a:r>
              <a:rPr lang="en-US" dirty="0" smtClean="0"/>
              <a:t>Adds modularity</a:t>
            </a:r>
          </a:p>
          <a:p>
            <a:pPr lvl="1"/>
            <a:endParaRPr lang="en-US" dirty="0"/>
          </a:p>
          <a:p>
            <a:r>
              <a:rPr lang="en-US" dirty="0" smtClean="0"/>
              <a:t>Best use: projects/sites with large CSS files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4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it (command line:)</a:t>
            </a:r>
          </a:p>
          <a:p>
            <a:pPr lvl="1"/>
            <a:r>
              <a:rPr lang="en-US" dirty="0" smtClean="0"/>
              <a:t>gem install sass</a:t>
            </a:r>
          </a:p>
          <a:p>
            <a:pPr lvl="1"/>
            <a:r>
              <a:rPr lang="en-US" dirty="0" smtClean="0"/>
              <a:t>sass –v should return “Sass 3.4.22 (Selective Steve)”</a:t>
            </a:r>
          </a:p>
          <a:p>
            <a:endParaRPr lang="en-US" dirty="0" smtClean="0"/>
          </a:p>
          <a:p>
            <a:r>
              <a:rPr lang="en-US" dirty="0" smtClean="0"/>
              <a:t>Tell Sass which folder to watch</a:t>
            </a:r>
          </a:p>
          <a:p>
            <a:pPr lvl="1"/>
            <a:r>
              <a:rPr lang="en-US" dirty="0" smtClean="0"/>
              <a:t>sass --watch app/sass-directory</a:t>
            </a:r>
          </a:p>
          <a:p>
            <a:endParaRPr lang="en-US" dirty="0" smtClean="0"/>
          </a:p>
          <a:p>
            <a:r>
              <a:rPr lang="en-US" dirty="0" smtClean="0"/>
              <a:t>This will take your preprocessed Sass file and convert it to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2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Dries out your CSS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Nesting</a:t>
            </a:r>
          </a:p>
          <a:p>
            <a:pPr lvl="1"/>
            <a:r>
              <a:rPr lang="en-US" dirty="0" err="1" smtClean="0"/>
              <a:t>Mixins</a:t>
            </a:r>
            <a:endParaRPr lang="en-US" dirty="0" smtClean="0"/>
          </a:p>
          <a:p>
            <a:pPr lvl="1"/>
            <a:r>
              <a:rPr lang="en-US" dirty="0" smtClean="0"/>
              <a:t>Extend/Inheritance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Adds Modularity</a:t>
            </a:r>
          </a:p>
          <a:p>
            <a:pPr lvl="1"/>
            <a:r>
              <a:rPr lang="en-US" dirty="0" smtClean="0"/>
              <a:t>Partials</a:t>
            </a:r>
          </a:p>
          <a:p>
            <a:pPr lvl="1"/>
            <a:r>
              <a:rPr lang="en-US" dirty="0" smtClean="0"/>
              <a:t>Import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96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DRY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Utilize variables to save space + brain power</a:t>
            </a:r>
          </a:p>
          <a:p>
            <a:r>
              <a:rPr lang="en-US" dirty="0" smtClean="0"/>
              <a:t>Ex. </a:t>
            </a:r>
            <a:r>
              <a:rPr lang="en-US" dirty="0" err="1" smtClean="0"/>
              <a:t>GAred</a:t>
            </a:r>
            <a:r>
              <a:rPr lang="en-US" dirty="0" smtClean="0"/>
              <a:t> (color) or </a:t>
            </a:r>
            <a:r>
              <a:rPr lang="en-US" dirty="0" err="1" smtClean="0"/>
              <a:t>GAfont</a:t>
            </a:r>
            <a:endParaRPr lang="en-US" dirty="0"/>
          </a:p>
        </p:txBody>
      </p:sp>
      <p:pic>
        <p:nvPicPr>
          <p:cNvPr id="4" name="Picture 3" descr="variab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59" y="2873844"/>
            <a:ext cx="5075762" cy="32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DRY -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2312265" cy="4495800"/>
          </a:xfrm>
        </p:spPr>
        <p:txBody>
          <a:bodyPr/>
          <a:lstStyle/>
          <a:p>
            <a:r>
              <a:rPr lang="en-US" dirty="0" smtClean="0"/>
              <a:t>Nesting makes your parent/child element relationships more clear, visually</a:t>
            </a:r>
            <a:endParaRPr lang="en-US" dirty="0"/>
          </a:p>
        </p:txBody>
      </p:sp>
      <p:pic>
        <p:nvPicPr>
          <p:cNvPr id="4" name="Picture 3" descr="nes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12" y="1651001"/>
            <a:ext cx="3098799" cy="4648199"/>
          </a:xfrm>
          <a:prstGeom prst="rect">
            <a:avLst/>
          </a:prstGeom>
        </p:spPr>
      </p:pic>
      <p:pic>
        <p:nvPicPr>
          <p:cNvPr id="5" name="Picture 4" descr="nestin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48" y="1600200"/>
            <a:ext cx="25781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DRY -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variables, </a:t>
            </a:r>
            <a:r>
              <a:rPr lang="en-US" dirty="0" err="1" smtClean="0"/>
              <a:t>mixins</a:t>
            </a:r>
            <a:r>
              <a:rPr lang="en-US" dirty="0" smtClean="0"/>
              <a:t> help save space</a:t>
            </a:r>
          </a:p>
          <a:p>
            <a:r>
              <a:rPr lang="en-US" dirty="0" smtClean="0"/>
              <a:t>Great for vendor prefixes</a:t>
            </a:r>
            <a:endParaRPr lang="en-US" dirty="0"/>
          </a:p>
        </p:txBody>
      </p:sp>
      <p:pic>
        <p:nvPicPr>
          <p:cNvPr id="4" name="Picture 3" descr="mix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04" y="2930408"/>
            <a:ext cx="4966986" cy="33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0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DRY – Extend</a:t>
            </a:r>
            <a:r>
              <a:rPr lang="en-US" dirty="0"/>
              <a:t> </a:t>
            </a:r>
            <a:r>
              <a:rPr lang="en-US" dirty="0" smtClean="0"/>
              <a:t>(Inheritance)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25218" cy="4495800"/>
          </a:xfrm>
        </p:spPr>
        <p:txBody>
          <a:bodyPr/>
          <a:lstStyle/>
          <a:p>
            <a:r>
              <a:rPr lang="en-US" dirty="0" smtClean="0"/>
              <a:t>Great feature which really helps to dry out your code</a:t>
            </a:r>
            <a:endParaRPr lang="en-US" dirty="0"/>
          </a:p>
        </p:txBody>
      </p:sp>
      <p:pic>
        <p:nvPicPr>
          <p:cNvPr id="4" name="Picture 3" descr="ext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20" y="1600200"/>
            <a:ext cx="24765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- Partials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Envision the CSS for an enterprise level site, there may be 10,000+ lines of code</a:t>
            </a:r>
          </a:p>
          <a:p>
            <a:r>
              <a:rPr lang="en-US" dirty="0" smtClean="0"/>
              <a:t>Allows you to break up one gigantic file into multiple (ex. header, footer, </a:t>
            </a:r>
            <a:r>
              <a:rPr lang="en-US" dirty="0" err="1"/>
              <a:t>n</a:t>
            </a:r>
            <a:r>
              <a:rPr lang="en-US" dirty="0" err="1" smtClean="0"/>
              <a:t>avbar</a:t>
            </a:r>
            <a:r>
              <a:rPr lang="en-US" dirty="0" smtClean="0"/>
              <a:t>, landing page, about page etc.)</a:t>
            </a:r>
          </a:p>
          <a:p>
            <a:pPr lvl="1"/>
            <a:r>
              <a:rPr lang="en-US" dirty="0" smtClean="0"/>
              <a:t>Keeps everything more organized</a:t>
            </a:r>
          </a:p>
          <a:p>
            <a:pPr lvl="1"/>
            <a:r>
              <a:rPr lang="en-US" dirty="0" smtClean="0"/>
              <a:t>Easier when working with other </a:t>
            </a:r>
            <a:r>
              <a:rPr lang="en-US" dirty="0" err="1" smtClean="0"/>
              <a:t>devs</a:t>
            </a:r>
            <a:endParaRPr lang="en-US" dirty="0" smtClean="0"/>
          </a:p>
          <a:p>
            <a:r>
              <a:rPr lang="en-US" dirty="0" smtClean="0"/>
              <a:t>Uses import function, but less bloated</a:t>
            </a:r>
          </a:p>
          <a:p>
            <a:r>
              <a:rPr lang="en-US" dirty="0" smtClean="0"/>
              <a:t>Ex. _</a:t>
            </a:r>
            <a:r>
              <a:rPr lang="en-US" dirty="0" err="1" smtClean="0"/>
              <a:t>partial.scss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966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156</TotalTime>
  <Words>301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PowerPoint Presentation</vt:lpstr>
      <vt:lpstr>Overview</vt:lpstr>
      <vt:lpstr>How to Use Sass</vt:lpstr>
      <vt:lpstr>Features Outline</vt:lpstr>
      <vt:lpstr>Keep it DRY - Variables</vt:lpstr>
      <vt:lpstr>Keep it DRY - Nesting</vt:lpstr>
      <vt:lpstr>Keep it DRY - Mixins</vt:lpstr>
      <vt:lpstr>Keep it DRY – Extend (Inheritance)</vt:lpstr>
      <vt:lpstr>Modularity - Partials</vt:lpstr>
      <vt:lpstr>Modularity - Import</vt:lpstr>
      <vt:lpstr>Bonus Feature – Operators </vt:lpstr>
      <vt:lpstr>Time to See that sass in action…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K</dc:creator>
  <cp:lastModifiedBy>Larry K</cp:lastModifiedBy>
  <cp:revision>14</cp:revision>
  <dcterms:created xsi:type="dcterms:W3CDTF">2017-01-25T18:07:17Z</dcterms:created>
  <dcterms:modified xsi:type="dcterms:W3CDTF">2017-01-25T20:44:08Z</dcterms:modified>
</cp:coreProperties>
</file>