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2" r:id="rId4"/>
    <p:sldId id="258" r:id="rId5"/>
    <p:sldId id="266" r:id="rId6"/>
    <p:sldId id="261" r:id="rId7"/>
    <p:sldId id="259" r:id="rId8"/>
    <p:sldId id="263" r:id="rId9"/>
    <p:sldId id="292" r:id="rId10"/>
    <p:sldId id="264" r:id="rId11"/>
    <p:sldId id="285" r:id="rId12"/>
    <p:sldId id="286" r:id="rId13"/>
    <p:sldId id="291" r:id="rId14"/>
    <p:sldId id="265" r:id="rId15"/>
    <p:sldId id="284" r:id="rId16"/>
    <p:sldId id="293" r:id="rId17"/>
    <p:sldId id="260" r:id="rId18"/>
    <p:sldId id="274" r:id="rId19"/>
    <p:sldId id="275" r:id="rId20"/>
    <p:sldId id="276" r:id="rId21"/>
    <p:sldId id="277" r:id="rId22"/>
    <p:sldId id="294" r:id="rId23"/>
    <p:sldId id="296" r:id="rId24"/>
    <p:sldId id="267" r:id="rId25"/>
    <p:sldId id="269" r:id="rId26"/>
    <p:sldId id="270" r:id="rId27"/>
    <p:sldId id="268" r:id="rId28"/>
    <p:sldId id="271" r:id="rId29"/>
    <p:sldId id="272" r:id="rId30"/>
    <p:sldId id="262" r:id="rId31"/>
    <p:sldId id="295" r:id="rId32"/>
    <p:sldId id="287" r:id="rId33"/>
    <p:sldId id="290" r:id="rId34"/>
    <p:sldId id="288" r:id="rId35"/>
    <p:sldId id="289" r:id="rId36"/>
    <p:sldId id="273" r:id="rId37"/>
    <p:sldId id="278" r:id="rId38"/>
    <p:sldId id="279" r:id="rId39"/>
    <p:sldId id="280" r:id="rId40"/>
    <p:sldId id="281" r:id="rId41"/>
    <p:sldId id="283" r:id="rId42"/>
    <p:sldId id="282" r:id="rId43"/>
    <p:sldId id="297" r:id="rId44"/>
    <p:sldId id="298" r:id="rId45"/>
    <p:sldId id="303" r:id="rId46"/>
    <p:sldId id="299" r:id="rId47"/>
    <p:sldId id="300" r:id="rId48"/>
    <p:sldId id="301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F7BB5-E8DC-8849-9815-059CF9B82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08408D-EA3F-814D-848D-E443F1E14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3D8F9D-53B0-6544-9A9C-6300DAF5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410-60B6-8847-BB25-855F12583159}" type="datetimeFigureOut">
              <a:rPr kumimoji="1" lang="zh-TW" altLang="en-US" smtClean="0"/>
              <a:t>2021/7/7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266826-0ADC-4C4C-B9AB-355D1FE5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525976-B505-F24C-AAC3-958A68CE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E68A-8F5E-6644-A4F1-43B0EF5078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515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DBD7C-8513-964A-8FB4-C91F4B6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6425DA-0EAE-9345-BBAC-FE9519764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655A6D-3730-8A4B-A882-889FD4DF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410-60B6-8847-BB25-855F12583159}" type="datetimeFigureOut">
              <a:rPr kumimoji="1" lang="zh-TW" altLang="en-US" smtClean="0"/>
              <a:t>2021/7/7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8AFA5-E925-2340-A0CF-3DFE8CB5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E68411-BE6D-504C-A47F-382CFA2B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E68A-8F5E-6644-A4F1-43B0EF5078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4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1BBEE8-07D6-754E-B505-BD9AFAEAF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D84808-54F9-E443-9B68-F708A98B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FA743-316E-5844-88F5-1CF41F4E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410-60B6-8847-BB25-855F12583159}" type="datetimeFigureOut">
              <a:rPr kumimoji="1" lang="zh-TW" altLang="en-US" smtClean="0"/>
              <a:t>2021/7/7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D07D72-B150-9F46-8515-24ECE203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055FCA-8C1E-6348-9256-4633EBA7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E68A-8F5E-6644-A4F1-43B0EF5078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692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B7CCE-1B04-EF4C-8726-F13E50FF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0190AF-3E80-3E4C-A225-39099CBF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60DE03-07D0-B945-ACF6-9D84C358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410-60B6-8847-BB25-855F12583159}" type="datetimeFigureOut">
              <a:rPr kumimoji="1" lang="zh-TW" altLang="en-US" smtClean="0"/>
              <a:t>2021/7/7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B9AFCB-F935-8F49-9BCD-DEB752B4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63DFFE-D270-4D45-AE0C-C4ACC67B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E68A-8F5E-6644-A4F1-43B0EF5078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17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2DA51-1FDC-DA48-90FD-B96C9373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C2C206-5DDD-4A45-A426-8B90B06C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449859-3A2C-244A-91CB-1100A6D9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410-60B6-8847-BB25-855F12583159}" type="datetimeFigureOut">
              <a:rPr kumimoji="1" lang="zh-TW" altLang="en-US" smtClean="0"/>
              <a:t>2021/7/7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C5B8A-B3A8-134C-AD55-57F5CA3A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DD9BF-A7AC-4E45-8E2C-57ED5EEE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E68A-8F5E-6644-A4F1-43B0EF5078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624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13145-43FF-5342-A593-73E0B599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A2B4-9795-8F42-92B9-F5BF9706B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21FAF0-E542-0C46-8F7F-83A841AC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E95E11-E4B3-4647-BA01-382452C8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410-60B6-8847-BB25-855F12583159}" type="datetimeFigureOut">
              <a:rPr kumimoji="1" lang="zh-TW" altLang="en-US" smtClean="0"/>
              <a:t>2021/7/7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053C88-C776-9141-92AF-B10AAC87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2887C9-CA46-6340-B387-ABB99803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E68A-8F5E-6644-A4F1-43B0EF5078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2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A68C9-341D-EF4F-BF92-0A434143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4A5890-75CC-F94D-9C46-C482B267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3E9DD4-2AC9-EA45-9C2E-9C1DE6CF4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FE0CD7-1070-1348-96BA-8DDBFDA98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166F86-0348-A74F-A113-F665362D4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99CDDB-5CE3-E64B-988A-A7B5F3D8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410-60B6-8847-BB25-855F12583159}" type="datetimeFigureOut">
              <a:rPr kumimoji="1" lang="zh-TW" altLang="en-US" smtClean="0"/>
              <a:t>2021/7/7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887ED6-C802-FE40-BEA1-86E5B2B3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4C582D-EB97-7048-8A4E-E1901B2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E68A-8F5E-6644-A4F1-43B0EF5078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26556-F8CB-2347-A1F7-91D457BB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608008-2F00-8946-AB3C-878593E2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410-60B6-8847-BB25-855F12583159}" type="datetimeFigureOut">
              <a:rPr kumimoji="1" lang="zh-TW" altLang="en-US" smtClean="0"/>
              <a:t>2021/7/7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9D88C9-E621-7745-B958-A1ADB558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1469F2-30FE-794C-B092-214E7E37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E68A-8F5E-6644-A4F1-43B0EF5078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241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B68822-24EF-274C-AB7A-7D9C02D7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410-60B6-8847-BB25-855F12583159}" type="datetimeFigureOut">
              <a:rPr kumimoji="1" lang="zh-TW" altLang="en-US" smtClean="0"/>
              <a:t>2021/7/7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B9E55F-DF9E-0945-8CFD-473C2794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BFB4C7-8347-7545-9294-5F0DDB46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E68A-8F5E-6644-A4F1-43B0EF5078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107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6F82D-2F87-D74E-A6E1-DD6C6AF4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722FB8-38D3-1A43-84C0-4DE0DE75D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240A79-6EF2-ED4E-B1A3-2EE8BF5C3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F0726F-85BA-BF4C-94D0-AB31787B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410-60B6-8847-BB25-855F12583159}" type="datetimeFigureOut">
              <a:rPr kumimoji="1" lang="zh-TW" altLang="en-US" smtClean="0"/>
              <a:t>2021/7/7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57F008-C4C8-6244-9BD1-8BF4A7E1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3AFF42-8D50-4E4F-B897-F36576CD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E68A-8F5E-6644-A4F1-43B0EF5078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47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4E7E0-FA94-4944-A27E-8FAADFAA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5B89B42-E82D-7F4F-8F23-B408D4BDC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7A1D41-C4FD-3F41-B47C-207B1AC81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09121C-3BDC-E540-A036-20C920BF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410-60B6-8847-BB25-855F12583159}" type="datetimeFigureOut">
              <a:rPr kumimoji="1" lang="zh-TW" altLang="en-US" smtClean="0"/>
              <a:t>2021/7/7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D91358-D157-924C-B0A8-2B533D93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8E5C58-E713-2F41-93C2-018C93D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E68A-8F5E-6644-A4F1-43B0EF5078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0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9EBBA1-854B-1F49-BD65-45768601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1A87C-3C96-6943-A219-133D17A6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AD8B1B-9CF1-B841-AB81-BE8F6C0FC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2410-60B6-8847-BB25-855F12583159}" type="datetimeFigureOut">
              <a:rPr kumimoji="1" lang="zh-TW" altLang="en-US" smtClean="0"/>
              <a:t>2021/7/7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A2D325-8A38-4448-9A32-0E74F5AE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072D1A-48AC-D544-886E-7D475FEE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E68A-8F5E-6644-A4F1-43B0EF5078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162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B1111-9471-DA4F-863F-D666E429F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Web </a:t>
            </a:r>
            <a:r>
              <a:rPr kumimoji="1" lang="en-US" altLang="zh-TW" dirty="0" err="1"/>
              <a:t>blockly</a:t>
            </a:r>
            <a:r>
              <a:rPr kumimoji="1" lang="en-US" altLang="zh-TW" dirty="0"/>
              <a:t> &amp;&amp; </a:t>
            </a:r>
            <a:br>
              <a:rPr kumimoji="1" lang="en-US" altLang="zh-TW" dirty="0"/>
            </a:br>
            <a:r>
              <a:rPr kumimoji="1" lang="en-US" altLang="zh-TW" dirty="0"/>
              <a:t>7697 </a:t>
            </a:r>
            <a:r>
              <a:rPr kumimoji="1" lang="zh-TW" altLang="en-US" dirty="0"/>
              <a:t>資料連接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25850C-2754-0747-B7F3-E35635CD3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276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CCF01-5A11-3241-BCC8-714169EB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登入頁面 以及 註冊頁面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C3813-E066-184D-9DFB-7809E4813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183"/>
          </a:xfrm>
        </p:spPr>
        <p:txBody>
          <a:bodyPr/>
          <a:lstStyle/>
          <a:p>
            <a:r>
              <a:rPr kumimoji="1" lang="en" altLang="zh-TW" dirty="0"/>
              <a:t>/new </a:t>
            </a:r>
            <a:r>
              <a:rPr kumimoji="1" lang="en" altLang="zh-TW" dirty="0" err="1"/>
              <a:t>blockly</a:t>
            </a:r>
            <a:r>
              <a:rPr kumimoji="1" lang="en" altLang="zh-TW" dirty="0"/>
              <a:t>/demos/code/</a:t>
            </a:r>
            <a:r>
              <a:rPr kumimoji="1" lang="en" altLang="zh-TW" dirty="0" err="1"/>
              <a:t>app.js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3229AE-F154-584C-9764-651F74B3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6" y="2346808"/>
            <a:ext cx="11175034" cy="330897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F4F4657-CF1E-494C-81E8-7B5DD1502EC5}"/>
              </a:ext>
            </a:extLst>
          </p:cNvPr>
          <p:cNvSpPr txBox="1"/>
          <p:nvPr/>
        </p:nvSpPr>
        <p:spPr>
          <a:xfrm>
            <a:off x="1052945" y="5807629"/>
            <a:ext cx="456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localhost:3000/ </a:t>
            </a:r>
            <a:r>
              <a:rPr kumimoji="1" lang="zh-TW" altLang="en-US" dirty="0"/>
              <a:t>進入畫面為登入頁面</a:t>
            </a:r>
            <a:endParaRPr kumimoji="1" lang="en-US" altLang="zh-TW" dirty="0"/>
          </a:p>
          <a:p>
            <a:r>
              <a:rPr kumimoji="1" lang="en-US" altLang="zh-TW" dirty="0"/>
              <a:t>localhost:3000/register</a:t>
            </a:r>
            <a:r>
              <a:rPr kumimoji="1" lang="zh-TW" altLang="en-US" dirty="0"/>
              <a:t> 為註冊頁面</a:t>
            </a:r>
          </a:p>
        </p:txBody>
      </p:sp>
    </p:spTree>
    <p:extLst>
      <p:ext uri="{BB962C8B-B14F-4D97-AF65-F5344CB8AC3E}">
        <p14:creationId xmlns:p14="http://schemas.microsoft.com/office/powerpoint/2010/main" val="280481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87CA-3187-EE4F-95FF-F1103ACA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登入頁面</a:t>
            </a:r>
            <a:r>
              <a:rPr kumimoji="1" lang="en-US" altLang="zh-TW" dirty="0"/>
              <a:t>html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080B1-274F-EB41-AE39-9F234811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662"/>
            <a:ext cx="10515600" cy="4351338"/>
          </a:xfrm>
        </p:spPr>
        <p:txBody>
          <a:bodyPr/>
          <a:lstStyle/>
          <a:p>
            <a:r>
              <a:rPr kumimoji="1" lang="en" altLang="zh-TW" dirty="0"/>
              <a:t>/new </a:t>
            </a:r>
            <a:r>
              <a:rPr kumimoji="1" lang="en" altLang="zh-TW" dirty="0" err="1"/>
              <a:t>blockly</a:t>
            </a:r>
            <a:r>
              <a:rPr kumimoji="1" lang="en" altLang="zh-TW" dirty="0"/>
              <a:t>/demos/code/public/</a:t>
            </a:r>
            <a:r>
              <a:rPr kumimoji="1" lang="en" altLang="zh-TW" dirty="0" err="1"/>
              <a:t>login.html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3DFFF3-565F-1449-A7B3-AE5E4F38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8377"/>
            <a:ext cx="8320314" cy="44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90C8F-69FA-FC4A-B8D6-83768C90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註冊頁面 </a:t>
            </a:r>
            <a:r>
              <a:rPr kumimoji="1" lang="en-US" altLang="zh-TW" dirty="0"/>
              <a:t>html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87A7B-7DC5-1F4E-B4AB-8235AD73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862"/>
            <a:ext cx="10515600" cy="4351338"/>
          </a:xfrm>
        </p:spPr>
        <p:txBody>
          <a:bodyPr/>
          <a:lstStyle/>
          <a:p>
            <a:r>
              <a:rPr kumimoji="1" lang="en" altLang="zh-TW" dirty="0"/>
              <a:t>/new </a:t>
            </a:r>
            <a:r>
              <a:rPr kumimoji="1" lang="en" altLang="zh-TW" dirty="0" err="1"/>
              <a:t>blockly</a:t>
            </a:r>
            <a:r>
              <a:rPr kumimoji="1" lang="en" altLang="zh-TW" dirty="0"/>
              <a:t>/demos/code/public/</a:t>
            </a:r>
            <a:r>
              <a:rPr kumimoji="1" lang="en" altLang="zh-TW" dirty="0" err="1"/>
              <a:t>register.html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3ECDF6-0BEC-D243-89F2-0F89E745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7364"/>
            <a:ext cx="8834963" cy="43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5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624065F-AE81-C84F-9B0A-286F873F9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82" y="1899444"/>
            <a:ext cx="5867400" cy="40005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E28AD3-8971-F44B-A54D-6941CB7A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326" y="1899444"/>
            <a:ext cx="6221845" cy="42960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35DCB42-36F5-8442-A6E7-AC0F7D302F82}"/>
              </a:ext>
            </a:extLst>
          </p:cNvPr>
          <p:cNvSpPr txBox="1"/>
          <p:nvPr/>
        </p:nvSpPr>
        <p:spPr>
          <a:xfrm>
            <a:off x="1111829" y="3901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登入頁面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472B81-D412-7048-997D-59A9203CC652}"/>
              </a:ext>
            </a:extLst>
          </p:cNvPr>
          <p:cNvSpPr txBox="1"/>
          <p:nvPr/>
        </p:nvSpPr>
        <p:spPr>
          <a:xfrm>
            <a:off x="6490251" y="38627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註冊頁面</a:t>
            </a:r>
          </a:p>
        </p:txBody>
      </p:sp>
    </p:spTree>
    <p:extLst>
      <p:ext uri="{BB962C8B-B14F-4D97-AF65-F5344CB8AC3E}">
        <p14:creationId xmlns:p14="http://schemas.microsoft.com/office/powerpoint/2010/main" val="386557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192F3-E4E3-DC47-B72B-F6691DDD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登入的</a:t>
            </a:r>
            <a:r>
              <a:rPr kumimoji="1" lang="en-US" altLang="zh-TW" dirty="0"/>
              <a:t>user</a:t>
            </a:r>
            <a:r>
              <a:rPr kumimoji="1" lang="zh-TW" altLang="en-US" dirty="0"/>
              <a:t>個人的程式碼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4CA03-761C-3347-9219-0931680C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/new </a:t>
            </a:r>
            <a:r>
              <a:rPr kumimoji="1" lang="en" altLang="zh-TW" dirty="0" err="1"/>
              <a:t>blockly</a:t>
            </a:r>
            <a:r>
              <a:rPr kumimoji="1" lang="en" altLang="zh-TW" dirty="0"/>
              <a:t>/demos/code/</a:t>
            </a:r>
            <a:r>
              <a:rPr kumimoji="1" lang="en" altLang="zh-TW" dirty="0" err="1"/>
              <a:t>app.js</a:t>
            </a:r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DFD0DD-2C14-3B46-A2C4-800850CE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5" y="2507569"/>
            <a:ext cx="11302589" cy="39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4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B2E7B-22E1-554C-91EE-7BE8A912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顯示在前端的</a:t>
            </a:r>
            <a:r>
              <a:rPr kumimoji="1" lang="en-US" altLang="zh-TW" dirty="0"/>
              <a:t>user</a:t>
            </a:r>
            <a:r>
              <a:rPr kumimoji="1" lang="zh-TW" altLang="en-US" dirty="0"/>
              <a:t>個人程式碼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623A7D-F9F0-954F-84C8-E8FDE7F8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6429" cy="4351338"/>
          </a:xfrm>
        </p:spPr>
        <p:txBody>
          <a:bodyPr/>
          <a:lstStyle/>
          <a:p>
            <a:r>
              <a:rPr kumimoji="1" lang="en" altLang="zh-TW" dirty="0"/>
              <a:t>/</a:t>
            </a:r>
            <a:r>
              <a:rPr kumimoji="1" lang="en" altLang="zh-TW" dirty="0" err="1"/>
              <a:t>new_blockly</a:t>
            </a:r>
            <a:r>
              <a:rPr kumimoji="1" lang="en" altLang="zh-TW" dirty="0"/>
              <a:t>/demos/code/view/</a:t>
            </a:r>
            <a:r>
              <a:rPr kumimoji="1" lang="en" altLang="zh-TW" dirty="0" err="1"/>
              <a:t>usercode.ejs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8E56D0-D36F-6D43-834F-4E3DB6F7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85" y="1529548"/>
            <a:ext cx="7614557" cy="514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8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EDD213B-A0F3-DD48-AF09-05F804009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822" y="1325472"/>
            <a:ext cx="8895251" cy="48624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CF61117-5983-0D4D-8100-81C3C282E9F9}"/>
              </a:ext>
            </a:extLst>
          </p:cNvPr>
          <p:cNvSpPr txBox="1"/>
          <p:nvPr/>
        </p:nvSpPr>
        <p:spPr>
          <a:xfrm>
            <a:off x="876822" y="8016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使用者的程式碼</a:t>
            </a:r>
          </a:p>
        </p:txBody>
      </p:sp>
    </p:spTree>
    <p:extLst>
      <p:ext uri="{BB962C8B-B14F-4D97-AF65-F5344CB8AC3E}">
        <p14:creationId xmlns:p14="http://schemas.microsoft.com/office/powerpoint/2010/main" val="109923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E01B1-082E-9C49-B16A-30899EA7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1" y="2675731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AAABA-A785-B942-8D63-1A153939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989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A5EB5-367B-BD46-B5F1-E737913C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robot 3T</a:t>
            </a:r>
            <a:r>
              <a:rPr kumimoji="1" lang="zh-TW" altLang="en-US" dirty="0"/>
              <a:t>新增資料庫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181CB-8236-6C4A-B0FB-2B281F83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6855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新增一個</a:t>
            </a:r>
            <a:r>
              <a:rPr kumimoji="1" lang="en-US" altLang="zh-TW" dirty="0" err="1"/>
              <a:t>new_blockly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的資料庫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這邊使用的是</a:t>
            </a:r>
            <a:r>
              <a:rPr kumimoji="1" lang="en-US" altLang="zh-TW" dirty="0"/>
              <a:t>MongoDB</a:t>
            </a:r>
          </a:p>
          <a:p>
            <a:pPr marL="0" indent="0">
              <a:buNone/>
            </a:pPr>
            <a:r>
              <a:rPr kumimoji="1" lang="zh-TW" altLang="en-US" dirty="0"/>
              <a:t>使用前要先安裝</a:t>
            </a:r>
            <a:r>
              <a:rPr kumimoji="1" lang="en-US" altLang="zh-TW" dirty="0" err="1"/>
              <a:t>mongodb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205DF0-F965-DC42-AE9F-933A8BA3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233" y="1421918"/>
            <a:ext cx="7362367" cy="51587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AD48875-1349-494B-9CC9-520458DABB47}"/>
              </a:ext>
            </a:extLst>
          </p:cNvPr>
          <p:cNvSpPr/>
          <p:nvPr/>
        </p:nvSpPr>
        <p:spPr>
          <a:xfrm>
            <a:off x="6241142" y="2873829"/>
            <a:ext cx="1175657" cy="290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925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71E78-D88C-B944-8D5D-BD3844D8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Server</a:t>
            </a:r>
            <a:r>
              <a:rPr kumimoji="1" lang="zh-TW" altLang="en-US" dirty="0"/>
              <a:t>端連線資料庫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51796F-8E0A-BA42-9FFB-8F848FDA7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6311"/>
            <a:ext cx="10515600" cy="4351338"/>
          </a:xfrm>
        </p:spPr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/new </a:t>
            </a:r>
            <a:r>
              <a:rPr kumimoji="1" lang="en-US" altLang="zh-TW" dirty="0" err="1"/>
              <a:t>blockly</a:t>
            </a:r>
            <a:r>
              <a:rPr kumimoji="1" lang="en-US" altLang="zh-TW" dirty="0"/>
              <a:t>/demos/code/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connect.js</a:t>
            </a:r>
            <a:r>
              <a:rPr kumimoji="1" lang="zh-TW" altLang="en-US" dirty="0"/>
              <a:t>內容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141650-1980-774E-BA98-AFECDF4B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36767"/>
            <a:ext cx="102549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4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0DCE2-03F1-1643-BAD6-E164D935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5FC74E-374D-D64B-9CD2-29504AC3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en-US" altLang="zh-TW" dirty="0"/>
              <a:t>node </a:t>
            </a:r>
            <a:r>
              <a:rPr kumimoji="1" lang="en-US" altLang="zh-TW" dirty="0" err="1"/>
              <a:t>js</a:t>
            </a:r>
            <a:endParaRPr kumimoji="1" lang="en-US" altLang="zh-TW" dirty="0"/>
          </a:p>
          <a:p>
            <a:r>
              <a:rPr kumimoji="1" lang="zh-TW" altLang="en-US" dirty="0"/>
              <a:t>安裝</a:t>
            </a:r>
            <a:r>
              <a:rPr kumimoji="1" lang="en-US" altLang="zh-TW" dirty="0" err="1"/>
              <a:t>mongodb</a:t>
            </a:r>
            <a:endParaRPr kumimoji="1" lang="en-US" altLang="zh-TW" dirty="0"/>
          </a:p>
          <a:p>
            <a:r>
              <a:rPr kumimoji="1" lang="zh-TW" altLang="en-US" dirty="0"/>
              <a:t>安裝</a:t>
            </a:r>
            <a:r>
              <a:rPr kumimoji="1" lang="en-US" altLang="zh-TW"/>
              <a:t>robo3t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0368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96C4C-0AB3-4443-9623-67AF2002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建立要存的的資料庫形式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0BD82-052F-654C-8777-8ED7C86F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854"/>
            <a:ext cx="10515600" cy="4351338"/>
          </a:xfrm>
        </p:spPr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/new </a:t>
            </a:r>
            <a:r>
              <a:rPr kumimoji="1" lang="en-US" altLang="zh-TW" dirty="0" err="1"/>
              <a:t>blockly</a:t>
            </a:r>
            <a:r>
              <a:rPr kumimoji="1" lang="en-US" altLang="zh-TW" dirty="0"/>
              <a:t>/demos/code/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db.js</a:t>
            </a:r>
            <a:r>
              <a:rPr kumimoji="1" lang="zh-TW" altLang="en-US" dirty="0"/>
              <a:t>內容</a:t>
            </a:r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164CA1-143A-B346-9E4C-20875E9FE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41538"/>
            <a:ext cx="109094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4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70EB1-FD53-2441-A9F0-6795792A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建立使用者個人資料的資料庫形式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8121C-0755-8D4C-87CF-1CBD67E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/</a:t>
            </a:r>
            <a:r>
              <a:rPr kumimoji="1" lang="en" altLang="zh-TW" dirty="0"/>
              <a:t>new </a:t>
            </a:r>
            <a:r>
              <a:rPr kumimoji="1" lang="en" altLang="zh-TW" dirty="0" err="1"/>
              <a:t>blockly</a:t>
            </a:r>
            <a:r>
              <a:rPr kumimoji="1" lang="en" altLang="zh-TW" dirty="0"/>
              <a:t>/demos/code/</a:t>
            </a:r>
            <a:r>
              <a:rPr kumimoji="1" lang="en" altLang="zh-TW" dirty="0" err="1"/>
              <a:t>db</a:t>
            </a:r>
            <a:r>
              <a:rPr kumimoji="1" lang="en" altLang="zh-TW" dirty="0"/>
              <a:t>/</a:t>
            </a:r>
            <a:r>
              <a:rPr kumimoji="1" lang="en" altLang="zh-TW" dirty="0" err="1"/>
              <a:t>user.js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3BEEE6-785F-0C4F-B2C5-4BFD9927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2940"/>
            <a:ext cx="9031515" cy="443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1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56D13-35C7-124A-A0C5-4E593B0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30B14-4F22-6043-A010-ACDEC303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使用</a:t>
            </a:r>
            <a:r>
              <a:rPr kumimoji="1" lang="en-US" altLang="zh-TW" dirty="0"/>
              <a:t>new schema(){}</a:t>
            </a:r>
            <a:r>
              <a:rPr kumimoji="1" lang="zh-TW" altLang="en-US" dirty="0"/>
              <a:t>來決定需要的資料型態以及資料名字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其中有一個</a:t>
            </a:r>
            <a:r>
              <a:rPr kumimoji="1" lang="en-US" altLang="zh-TW" dirty="0" err="1"/>
              <a:t>objectid</a:t>
            </a:r>
            <a:r>
              <a:rPr kumimoji="1" lang="zh-TW" altLang="en-US" dirty="0"/>
              <a:t>這行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是為了使用關聯式資料庫，透過這欄來連接不同的</a:t>
            </a:r>
            <a:r>
              <a:rPr kumimoji="1" lang="en-US" altLang="zh-TW" dirty="0"/>
              <a:t>collection</a:t>
            </a:r>
            <a:r>
              <a:rPr kumimoji="1" lang="zh-TW" altLang="en-US" dirty="0"/>
              <a:t>但是是同一個</a:t>
            </a:r>
            <a:r>
              <a:rPr kumimoji="1" lang="en-US" altLang="zh-TW" dirty="0"/>
              <a:t>user</a:t>
            </a:r>
            <a:r>
              <a:rPr kumimoji="1" lang="zh-TW" altLang="en-US" dirty="0"/>
              <a:t>的資料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使用方式在</a:t>
            </a:r>
            <a:r>
              <a:rPr kumimoji="1" lang="en-US" altLang="zh-TW" dirty="0"/>
              <a:t>new </a:t>
            </a:r>
            <a:r>
              <a:rPr kumimoji="1" lang="zh-TW" altLang="en-US" dirty="0"/>
              <a:t>之後 </a:t>
            </a:r>
            <a:r>
              <a:rPr kumimoji="1" lang="en-US" altLang="zh-TW" dirty="0"/>
              <a:t>save</a:t>
            </a:r>
            <a:r>
              <a:rPr kumimoji="1" lang="zh-TW" altLang="en-US" dirty="0"/>
              <a:t>那個資料</a:t>
            </a:r>
            <a:endParaRPr kumimoji="1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729C95-0DD5-B24A-BFF2-B76AC269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1" y="2445328"/>
            <a:ext cx="4927600" cy="304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35CEA20-6081-3A41-B113-AE05A899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0973"/>
            <a:ext cx="4204855" cy="3216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CC8E4FB-C75E-F441-9961-AD315460F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37593"/>
            <a:ext cx="3886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EF294-F7E3-8A41-A319-219F5E68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如需要看資料有沒有正確儲存 可打開</a:t>
            </a:r>
            <a:r>
              <a:rPr kumimoji="1" lang="en-US" altLang="zh-TW" dirty="0"/>
              <a:t>robot3t</a:t>
            </a:r>
            <a:r>
              <a:rPr kumimoji="1" lang="zh-TW" altLang="en-US" dirty="0"/>
              <a:t>去進行資料的操作</a:t>
            </a:r>
          </a:p>
        </p:txBody>
      </p:sp>
    </p:spTree>
    <p:extLst>
      <p:ext uri="{BB962C8B-B14F-4D97-AF65-F5344CB8AC3E}">
        <p14:creationId xmlns:p14="http://schemas.microsoft.com/office/powerpoint/2010/main" val="4148272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F8C5C-CACB-2E45-A59B-37813B83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815" y="2620816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驗證功能</a:t>
            </a:r>
          </a:p>
        </p:txBody>
      </p:sp>
    </p:spTree>
    <p:extLst>
      <p:ext uri="{BB962C8B-B14F-4D97-AF65-F5344CB8AC3E}">
        <p14:creationId xmlns:p14="http://schemas.microsoft.com/office/powerpoint/2010/main" val="19912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EEC8C-0F9F-5844-802A-711E27E6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基本設定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1BD05D-7FE6-D34F-827D-FD438413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" altLang="zh-TW" dirty="0"/>
              <a:t>/new </a:t>
            </a:r>
            <a:r>
              <a:rPr kumimoji="1" lang="en" altLang="zh-TW" dirty="0" err="1"/>
              <a:t>blockly</a:t>
            </a:r>
            <a:r>
              <a:rPr kumimoji="1" lang="en" altLang="zh-TW" dirty="0"/>
              <a:t>/demos/code/</a:t>
            </a:r>
            <a:r>
              <a:rPr kumimoji="1" lang="en" altLang="zh-TW" dirty="0" err="1"/>
              <a:t>app.js</a:t>
            </a:r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B38626-0FC3-9C4F-9392-74765BCB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0971"/>
            <a:ext cx="10949943" cy="33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73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782EF-53ED-F343-8292-FC88F0D8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基本設定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B7BF-BA8E-BB47-ABDE-99056746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F1E5D3-FDBB-3F4A-9446-54772101A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19" y="1825625"/>
            <a:ext cx="9870778" cy="16033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FFC979D-00C0-514F-B406-01C68A73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19" y="3710239"/>
            <a:ext cx="7870371" cy="29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33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5C28F-686F-124B-8EC0-F77B6F7A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登入機制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DCF9E-0513-2945-9CEE-912672BB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3436" cy="4351338"/>
          </a:xfrm>
        </p:spPr>
        <p:txBody>
          <a:bodyPr/>
          <a:lstStyle/>
          <a:p>
            <a:r>
              <a:rPr kumimoji="1" lang="zh-TW" altLang="en-US" dirty="0"/>
              <a:t>可參考網路上</a:t>
            </a:r>
            <a:r>
              <a:rPr kumimoji="1" lang="en-US" altLang="zh-TW" dirty="0"/>
              <a:t>passport</a:t>
            </a:r>
            <a:r>
              <a:rPr kumimoji="1" lang="zh-TW" altLang="en-US" dirty="0"/>
              <a:t>登入機制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Bcyrpt</a:t>
            </a:r>
            <a:r>
              <a:rPr kumimoji="1" lang="zh-TW" altLang="en-US" dirty="0"/>
              <a:t>是用來加密使用者輸入的密碼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77D64E-A734-3E4D-B556-E4AC0A1A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21" y="596142"/>
            <a:ext cx="6876079" cy="6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74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93E76-3EB1-C140-8C10-BDF139C0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註冊機制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2D751E-958D-704D-850C-9B99DC0F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F6B880-99A0-C944-9E96-9289137D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785" y="482871"/>
            <a:ext cx="7191114" cy="614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60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538746-49E8-3E41-A329-C182036D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6" y="701964"/>
            <a:ext cx="3205018" cy="5474999"/>
          </a:xfrm>
        </p:spPr>
        <p:txBody>
          <a:bodyPr/>
          <a:lstStyle/>
          <a:p>
            <a:r>
              <a:rPr kumimoji="1" lang="zh-TW" altLang="en-US" dirty="0"/>
              <a:t>登入失敗會要重新登入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註冊成功之後會自動導向登入頁面</a:t>
            </a:r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E318A9-56DB-EB49-938A-BEE5CBDE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47" y="562703"/>
            <a:ext cx="7556575" cy="61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D3A2D-CE37-1944-B9AE-683DAC0D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主要功能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0B507-9123-6145-97FD-41676362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後端程式碼功能</a:t>
            </a:r>
            <a:endParaRPr kumimoji="1" lang="en-US" altLang="zh-TW" dirty="0"/>
          </a:p>
          <a:p>
            <a:r>
              <a:rPr kumimoji="1" lang="zh-TW" altLang="en-US" dirty="0"/>
              <a:t>資料庫</a:t>
            </a:r>
            <a:endParaRPr kumimoji="1" lang="en-US" altLang="zh-TW" dirty="0"/>
          </a:p>
          <a:p>
            <a:r>
              <a:rPr kumimoji="1" lang="zh-TW" altLang="en-US" dirty="0"/>
              <a:t>驗證功能</a:t>
            </a:r>
            <a:endParaRPr kumimoji="1" lang="en-US" altLang="zh-TW" dirty="0"/>
          </a:p>
          <a:p>
            <a:r>
              <a:rPr kumimoji="1" lang="zh-TW" altLang="en-US" dirty="0"/>
              <a:t>執行儲存在資料庫的程式碼</a:t>
            </a:r>
            <a:endParaRPr kumimoji="1" lang="en-US" altLang="zh-TW" dirty="0"/>
          </a:p>
          <a:p>
            <a:r>
              <a:rPr kumimoji="1" lang="zh-TW" altLang="en-US" dirty="0"/>
              <a:t>取得</a:t>
            </a:r>
            <a:r>
              <a:rPr kumimoji="1" lang="en-US" altLang="zh-TW" dirty="0"/>
              <a:t>linket7697</a:t>
            </a:r>
            <a:r>
              <a:rPr kumimoji="1" lang="zh-TW" altLang="en-US" dirty="0"/>
              <a:t>資料</a:t>
            </a:r>
            <a:endParaRPr kumimoji="1" lang="en-US" altLang="zh-TW" dirty="0"/>
          </a:p>
          <a:p>
            <a:r>
              <a:rPr kumimoji="1" lang="zh-TW" altLang="en-US" dirty="0"/>
              <a:t>以</a:t>
            </a:r>
            <a:r>
              <a:rPr kumimoji="1" lang="en-US" altLang="zh-TW" dirty="0"/>
              <a:t>electron</a:t>
            </a:r>
            <a:r>
              <a:rPr kumimoji="1" lang="zh-TW" altLang="en-US" dirty="0"/>
              <a:t>包成執行檔</a:t>
            </a:r>
          </a:p>
        </p:txBody>
      </p:sp>
    </p:spTree>
    <p:extLst>
      <p:ext uri="{BB962C8B-B14F-4D97-AF65-F5344CB8AC3E}">
        <p14:creationId xmlns:p14="http://schemas.microsoft.com/office/powerpoint/2010/main" val="2039007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70C40-390D-5B44-BC26-2FDDDB2F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16564" cy="4351338"/>
          </a:xfrm>
        </p:spPr>
        <p:txBody>
          <a:bodyPr/>
          <a:lstStyle/>
          <a:p>
            <a:r>
              <a:rPr kumimoji="1" lang="zh-TW" altLang="en-US" dirty="0"/>
              <a:t>如果沒有登入成功必須要登入到正確的帳號密碼才能進入</a:t>
            </a:r>
            <a:r>
              <a:rPr kumimoji="1" lang="en-US" altLang="zh-TW" dirty="0" err="1"/>
              <a:t>blockly</a:t>
            </a:r>
            <a:r>
              <a:rPr kumimoji="1" lang="zh-TW" altLang="en-US" dirty="0"/>
              <a:t>頁面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沒登入的狀態下，如果直接打</a:t>
            </a:r>
            <a:r>
              <a:rPr kumimoji="1" lang="en-US" altLang="zh-TW" dirty="0"/>
              <a:t>/home</a:t>
            </a:r>
            <a:r>
              <a:rPr kumimoji="1" lang="zh-TW" altLang="en-US" dirty="0"/>
              <a:t>的網址也會被導向登入頁面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80DCF3-B967-7344-A44E-F4AB85B1A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4" y="1356095"/>
            <a:ext cx="7924145" cy="213826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B5FECA5-C209-8043-9340-41ECC5B6A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90" y="4038042"/>
            <a:ext cx="8016510" cy="157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8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AFD81EC-4166-BA47-921F-0D1B252A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837" y="2766218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執行儲存在資料庫的程式碼</a:t>
            </a:r>
          </a:p>
        </p:txBody>
      </p:sp>
    </p:spTree>
    <p:extLst>
      <p:ext uri="{BB962C8B-B14F-4D97-AF65-F5344CB8AC3E}">
        <p14:creationId xmlns:p14="http://schemas.microsoft.com/office/powerpoint/2010/main" val="2293155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5FB5A-7192-9F4A-9D46-81C91BC9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0162" cy="4351338"/>
          </a:xfrm>
        </p:spPr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/new </a:t>
            </a:r>
            <a:r>
              <a:rPr kumimoji="1" lang="en-US" altLang="zh-TW" dirty="0" err="1"/>
              <a:t>blockly</a:t>
            </a:r>
            <a:r>
              <a:rPr kumimoji="1" lang="en-US" altLang="zh-TW" dirty="0"/>
              <a:t>/</a:t>
            </a:r>
            <a:r>
              <a:rPr kumimoji="1" lang="en" altLang="zh-TW" dirty="0"/>
              <a:t>demos/code/</a:t>
            </a:r>
            <a:r>
              <a:rPr kumimoji="1" lang="en" altLang="zh-TW" dirty="0" err="1"/>
              <a:t>code.js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zh-TW" altLang="en-US" dirty="0"/>
              <a:t>這個地方會從前端把程式碼傳到後端接收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AC6CCD-E262-D249-B854-66E9C1E3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62" y="1098097"/>
            <a:ext cx="7132320" cy="49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99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E2F4A5E-416C-1B4B-9E6F-8DBF57906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783" y="1401670"/>
            <a:ext cx="8086388" cy="479742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B9648F3-A98C-0F4C-8DC9-0715DC32732C}"/>
              </a:ext>
            </a:extLst>
          </p:cNvPr>
          <p:cNvSpPr txBox="1"/>
          <p:nvPr/>
        </p:nvSpPr>
        <p:spPr>
          <a:xfrm>
            <a:off x="796066" y="1845016"/>
            <a:ext cx="3119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當地址</a:t>
            </a:r>
            <a:r>
              <a:rPr kumimoji="1" lang="en-US" altLang="zh-TW" sz="2800" dirty="0"/>
              <a:t>/</a:t>
            </a:r>
            <a:r>
              <a:rPr kumimoji="1" lang="zh-TW" altLang="en-US" sz="2800" dirty="0"/>
              <a:t>被觸發的時候，進入這裡先把程式碼存入到資料庫，再把全部的程式碼讀出來執行</a:t>
            </a:r>
          </a:p>
        </p:txBody>
      </p:sp>
    </p:spTree>
    <p:extLst>
      <p:ext uri="{BB962C8B-B14F-4D97-AF65-F5344CB8AC3E}">
        <p14:creationId xmlns:p14="http://schemas.microsoft.com/office/powerpoint/2010/main" val="2727090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76FC8-0D45-A24E-80F7-6DDB673F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7093" cy="4351338"/>
          </a:xfrm>
        </p:spPr>
        <p:txBody>
          <a:bodyPr/>
          <a:lstStyle/>
          <a:p>
            <a:r>
              <a:rPr kumimoji="1" lang="en-US" altLang="zh-TW" dirty="0" err="1"/>
              <a:t>Newdata</a:t>
            </a:r>
            <a:r>
              <a:rPr kumimoji="1" lang="zh-TW" altLang="en-US" dirty="0"/>
              <a:t>後面形同是</a:t>
            </a:r>
            <a:r>
              <a:rPr kumimoji="1" lang="en-US" altLang="zh-TW" dirty="0"/>
              <a:t>new schema</a:t>
            </a:r>
            <a:r>
              <a:rPr kumimoji="1" lang="zh-TW" altLang="en-US" dirty="0"/>
              <a:t>的意思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這邊為了先存完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完再執行程式碼，因此使用非同步語法 變成兩個</a:t>
            </a:r>
            <a:r>
              <a:rPr kumimoji="1" lang="en-US" altLang="zh-TW" dirty="0"/>
              <a:t>function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4ACB8B-369B-6148-9F42-A2319BAE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93" y="1636085"/>
            <a:ext cx="7418155" cy="47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38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44AF4-5C4D-404A-8431-E7D8FDA5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7016" cy="4351338"/>
          </a:xfrm>
        </p:spPr>
        <p:txBody>
          <a:bodyPr/>
          <a:lstStyle/>
          <a:p>
            <a:r>
              <a:rPr kumimoji="1" lang="zh-TW" altLang="en-US" dirty="0"/>
              <a:t>非同步執行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先執行完</a:t>
            </a:r>
            <a:r>
              <a:rPr kumimoji="1" lang="en-US" altLang="zh-TW" dirty="0" err="1"/>
              <a:t>storedata</a:t>
            </a:r>
            <a:r>
              <a:rPr kumimoji="1" lang="en-US" altLang="zh-TW" dirty="0"/>
              <a:t>()</a:t>
            </a:r>
            <a:r>
              <a:rPr kumimoji="1" lang="zh-TW" altLang="en-US" dirty="0"/>
              <a:t>再執行</a:t>
            </a:r>
            <a:r>
              <a:rPr kumimoji="1" lang="en-US" altLang="zh-TW" dirty="0" err="1"/>
              <a:t>performdata</a:t>
            </a:r>
            <a:r>
              <a:rPr kumimoji="1" lang="en-US" altLang="zh-TW" dirty="0"/>
              <a:t>()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CBBFBC-576F-7345-8406-A0A6C15F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16" y="3662136"/>
            <a:ext cx="8096784" cy="169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05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96054-6781-F943-8940-82CDF576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1" y="2577532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取得</a:t>
            </a:r>
            <a:r>
              <a:rPr kumimoji="1" lang="en-US" altLang="zh-TW" dirty="0"/>
              <a:t>linket7697</a:t>
            </a:r>
            <a:r>
              <a:rPr kumimoji="1" lang="zh-TW" altLang="en-US" dirty="0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703857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651DE-28F6-3A4D-ACD9-998D0741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基礎設定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0B6DE-F164-FE45-BA4B-FBCC7B86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demos\code\</a:t>
            </a:r>
            <a:r>
              <a:rPr kumimoji="1" lang="en" altLang="zh-TW" dirty="0" err="1"/>
              <a:t>db</a:t>
            </a:r>
            <a:r>
              <a:rPr kumimoji="1" lang="en" altLang="zh-TW" dirty="0"/>
              <a:t>\</a:t>
            </a:r>
            <a:r>
              <a:rPr kumimoji="1" lang="en" altLang="zh-TW" dirty="0" err="1"/>
              <a:t>websocket</a:t>
            </a:r>
            <a:r>
              <a:rPr kumimoji="1" lang="en" altLang="zh-TW" dirty="0"/>
              <a:t>\</a:t>
            </a:r>
            <a:r>
              <a:rPr kumimoji="1" lang="en" altLang="zh-TW" dirty="0" err="1"/>
              <a:t>ws.js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762469-CC65-B447-BC67-2C3B72AD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83971"/>
            <a:ext cx="10936739" cy="23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1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5B103-0811-984F-A3EE-8598F5DB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linket7697</a:t>
            </a:r>
            <a:r>
              <a:rPr kumimoji="1" lang="zh-TW" altLang="en-US" dirty="0"/>
              <a:t>關聯資料庫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4E762-7988-4D47-8453-DB428AC7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C84F93-BF47-9F42-89CE-AAEDD4817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6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59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BB508-0C69-EC4F-BDF0-58022DB3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Websocket</a:t>
            </a:r>
            <a:r>
              <a:rPr kumimoji="1" lang="zh-TW" altLang="en-US" dirty="0"/>
              <a:t>接收資料 並存進資料庫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C9C9C-C1B1-4A43-B7BE-5CBBAB70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4D9C4D-78FA-4A43-99A8-8401F500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2" y="1544864"/>
            <a:ext cx="10593010" cy="42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2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B543B-77B8-CA47-9AF8-4EEB61C6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598" y="2766218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後端程式碼功能</a:t>
            </a:r>
          </a:p>
        </p:txBody>
      </p:sp>
    </p:spTree>
    <p:extLst>
      <p:ext uri="{BB962C8B-B14F-4D97-AF65-F5344CB8AC3E}">
        <p14:creationId xmlns:p14="http://schemas.microsoft.com/office/powerpoint/2010/main" val="81434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AD24F-7A62-8A40-8A8F-4ECD8D54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 err="1"/>
              <a:t>app.js</a:t>
            </a:r>
            <a:r>
              <a:rPr kumimoji="1" lang="zh-TW" altLang="en-US" dirty="0"/>
              <a:t> </a:t>
            </a:r>
            <a:r>
              <a:rPr kumimoji="1" lang="en-US" altLang="zh-TW" dirty="0"/>
              <a:t>import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F8B45-C454-A64A-9A24-25C057C0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CF3D74-FD92-844F-B47A-756BEB8C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11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2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697EE-2B23-964B-A80B-CD060209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設計前端顯示</a:t>
            </a:r>
            <a:r>
              <a:rPr kumimoji="1" lang="en-US" altLang="zh-TW" dirty="0"/>
              <a:t>linket7697</a:t>
            </a:r>
            <a:r>
              <a:rPr kumimoji="1" lang="zh-TW" altLang="en-US" dirty="0"/>
              <a:t>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C935DC-69F4-7944-9E57-5D185957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9" y="1690688"/>
            <a:ext cx="2960912" cy="4351338"/>
          </a:xfrm>
        </p:spPr>
        <p:txBody>
          <a:bodyPr/>
          <a:lstStyle/>
          <a:p>
            <a:r>
              <a:rPr kumimoji="1" lang="en" altLang="zh-TW" dirty="0"/>
              <a:t>new </a:t>
            </a:r>
            <a:r>
              <a:rPr kumimoji="1" lang="en" altLang="zh-TW" dirty="0" err="1"/>
              <a:t>blockly</a:t>
            </a:r>
            <a:r>
              <a:rPr kumimoji="1" lang="en" altLang="zh-TW" dirty="0"/>
              <a:t>/</a:t>
            </a:r>
          </a:p>
          <a:p>
            <a:pPr marL="0" indent="0">
              <a:buNone/>
            </a:pPr>
            <a:r>
              <a:rPr kumimoji="1" lang="en" altLang="zh-TW" dirty="0"/>
              <a:t>demos/</a:t>
            </a:r>
          </a:p>
          <a:p>
            <a:pPr marL="0" indent="0">
              <a:buNone/>
            </a:pPr>
            <a:r>
              <a:rPr kumimoji="1" lang="en" altLang="zh-TW" dirty="0"/>
              <a:t>code/view/</a:t>
            </a:r>
          </a:p>
          <a:p>
            <a:pPr marL="0" indent="0">
              <a:buNone/>
            </a:pPr>
            <a:r>
              <a:rPr kumimoji="1" lang="en" altLang="zh-TW" dirty="0"/>
              <a:t>linket7697.ejs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87BC81-5E86-0943-943B-5495852B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206" y="1407885"/>
            <a:ext cx="8466678" cy="53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75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FD76B-7520-1046-B267-F905FF46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前端顯示資料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0701F5-5975-ED46-B92F-556D2674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F6B482-F4EA-4745-A0E3-B4CEBE5F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6" y="1835743"/>
            <a:ext cx="9017000" cy="465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12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908DA-0582-6645-8D0C-8D43D63E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Server</a:t>
            </a:r>
            <a:r>
              <a:rPr kumimoji="1" lang="zh-TW" altLang="en-US" dirty="0"/>
              <a:t>端的管理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D250D-633B-4841-92FE-5A10B7DB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262102"/>
          </a:xfrm>
        </p:spPr>
        <p:txBody>
          <a:bodyPr/>
          <a:lstStyle/>
          <a:p>
            <a:r>
              <a:rPr kumimoji="1" lang="zh-TW" altLang="en-US" dirty="0"/>
              <a:t>伺服器本身應該擁有最高的權限管理所有的資料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EBD9F7-34A3-9D48-AE7D-6AEFC80E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36" y="365125"/>
            <a:ext cx="5124464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21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5A1C1-6459-FF48-B84D-F875E686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93454-5659-E740-9896-82CDD343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6372" cy="4351338"/>
          </a:xfrm>
        </p:spPr>
        <p:txBody>
          <a:bodyPr/>
          <a:lstStyle/>
          <a:p>
            <a:r>
              <a:rPr kumimoji="1" lang="zh-TW" altLang="en-US" dirty="0"/>
              <a:t>此頁面目前可以看全部使用者的程式碼，依照需求可以更改成需要的功能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8579A3-9BA9-B344-B771-882345B0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572" y="365125"/>
            <a:ext cx="5797625" cy="627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858AE2A-A5AC-5B4D-957F-396ADD1B5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39" y="3064339"/>
            <a:ext cx="4598647" cy="35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02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14116CF-6C3B-8548-A781-FB09994F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66218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以</a:t>
            </a:r>
            <a:r>
              <a:rPr kumimoji="1" lang="en-US" altLang="zh-TW" dirty="0"/>
              <a:t>electron</a:t>
            </a:r>
            <a:r>
              <a:rPr kumimoji="1" lang="zh-TW" altLang="en-US" dirty="0"/>
              <a:t>將所有功能包成一個執行檔</a:t>
            </a:r>
          </a:p>
        </p:txBody>
      </p:sp>
    </p:spTree>
    <p:extLst>
      <p:ext uri="{BB962C8B-B14F-4D97-AF65-F5344CB8AC3E}">
        <p14:creationId xmlns:p14="http://schemas.microsoft.com/office/powerpoint/2010/main" val="412034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3837A-22DC-7A43-8C20-C856940C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5480" cy="4351338"/>
          </a:xfrm>
        </p:spPr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 err="1"/>
              <a:t>workexe</a:t>
            </a:r>
            <a:r>
              <a:rPr kumimoji="1" lang="zh-TW" altLang="en-US" dirty="0"/>
              <a:t>資料夾裡</a:t>
            </a:r>
            <a:r>
              <a:rPr kumimoji="1" lang="en-US" altLang="zh-TW" dirty="0"/>
              <a:t> package</a:t>
            </a:r>
            <a:r>
              <a:rPr kumimoji="1" lang="zh-TW" altLang="en-US" dirty="0"/>
              <a:t>裡的內容</a:t>
            </a:r>
            <a:r>
              <a:rPr kumimoji="1" lang="en-US" altLang="zh-TW" dirty="0"/>
              <a:t>dependencies</a:t>
            </a:r>
            <a:r>
              <a:rPr kumimoji="1" lang="zh-TW" altLang="en-US" dirty="0"/>
              <a:t>必須跟</a:t>
            </a:r>
            <a:r>
              <a:rPr kumimoji="1" lang="en-US" altLang="zh-TW" dirty="0" err="1"/>
              <a:t>blockly</a:t>
            </a:r>
            <a:r>
              <a:rPr kumimoji="1" lang="zh-TW" altLang="en-US" dirty="0"/>
              <a:t>的一模一樣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並且要完整安裝一次這些需要的函式庫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3C50E8-492D-A44B-8F4D-9C984E94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592" y="1291426"/>
            <a:ext cx="5098090" cy="54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74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97E68-5D76-2146-BE19-BE2059A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更新執行檔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9BCE58-86BC-DC4B-9EAC-C277D41F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每次要更新執行檔時，必須把最新版本的</a:t>
            </a:r>
            <a:r>
              <a:rPr kumimoji="1" lang="en-US" altLang="zh-TW" dirty="0"/>
              <a:t>New </a:t>
            </a:r>
            <a:r>
              <a:rPr kumimoji="1" lang="en-US" altLang="zh-TW" dirty="0" err="1"/>
              <a:t>blockly</a:t>
            </a:r>
            <a:r>
              <a:rPr kumimoji="1" lang="zh-TW" altLang="en-US" dirty="0"/>
              <a:t>放進</a:t>
            </a:r>
            <a:r>
              <a:rPr kumimoji="1" lang="en-US" altLang="zh-TW" dirty="0" err="1"/>
              <a:t>workexe</a:t>
            </a:r>
            <a:r>
              <a:rPr kumimoji="1" lang="zh-TW" altLang="en-US" dirty="0"/>
              <a:t>資料夾覆蓋過去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之後再</a:t>
            </a:r>
            <a:r>
              <a:rPr kumimoji="1" lang="en-US" altLang="zh-TW" dirty="0" err="1"/>
              <a:t>workexe</a:t>
            </a:r>
            <a:r>
              <a:rPr kumimoji="1" lang="zh-TW" altLang="en-US" dirty="0"/>
              <a:t>這個目錄開啟終端機輸入</a:t>
            </a:r>
            <a:r>
              <a:rPr kumimoji="1" lang="en-US" altLang="zh-TW" dirty="0" err="1"/>
              <a:t>npm</a:t>
            </a:r>
            <a:r>
              <a:rPr kumimoji="1" lang="en-US" altLang="zh-TW" dirty="0"/>
              <a:t> run </a:t>
            </a:r>
            <a:r>
              <a:rPr kumimoji="1" lang="en-US" altLang="zh-TW" dirty="0" err="1"/>
              <a:t>build_win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就會產生更新過後的執行檔在</a:t>
            </a:r>
            <a:r>
              <a:rPr kumimoji="1" lang="en-US" altLang="zh-TW" dirty="0"/>
              <a:t>workexe-win32-ia32</a:t>
            </a:r>
            <a:r>
              <a:rPr kumimoji="1" lang="zh-TW" altLang="en-US" dirty="0"/>
              <a:t>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A66D94-5720-C441-96D6-5845D245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248" y="2678655"/>
            <a:ext cx="5290552" cy="5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4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CA089-796A-9642-AF68-E59AE56D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31" y="943499"/>
            <a:ext cx="420713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在</a:t>
            </a:r>
            <a:r>
              <a:rPr kumimoji="1" lang="en-US" altLang="zh-TW" dirty="0" err="1"/>
              <a:t>main.js</a:t>
            </a:r>
            <a:r>
              <a:rPr kumimoji="1" lang="zh-TW" altLang="en-US" dirty="0"/>
              <a:t>裡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Require</a:t>
            </a:r>
            <a:r>
              <a:rPr kumimoji="1" lang="zh-TW" altLang="en-US" dirty="0"/>
              <a:t>兩個檔案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一個是</a:t>
            </a:r>
            <a:r>
              <a:rPr kumimoji="1" lang="en-US" altLang="zh-TW" dirty="0"/>
              <a:t>server</a:t>
            </a:r>
            <a:r>
              <a:rPr kumimoji="1" lang="zh-TW" altLang="en-US" dirty="0"/>
              <a:t>端的程式碼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一個是主要的</a:t>
            </a:r>
            <a:r>
              <a:rPr kumimoji="1" lang="en-US" altLang="zh-TW" dirty="0" err="1"/>
              <a:t>blockly</a:t>
            </a:r>
            <a:r>
              <a:rPr kumimoji="1" lang="zh-TW" altLang="en-US" dirty="0"/>
              <a:t>介面</a:t>
            </a:r>
            <a:endParaRPr kumimoji="1" lang="en-US" altLang="zh-TW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3BC091F-5B72-AC42-B0F9-8FF596CC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3954"/>
            <a:ext cx="5682354" cy="63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00699-63EE-D84D-B495-79A9AD72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需要安裝的函式庫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A00212C-2E16-3E49-9227-6BAB180AF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584" y="1690688"/>
            <a:ext cx="3337634" cy="48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1A96F-E6E6-5845-8AA1-AB61479B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Import</a:t>
            </a:r>
            <a:r>
              <a:rPr kumimoji="1" lang="zh-TW" altLang="en-US" dirty="0"/>
              <a:t>到主要執行的檔案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9416B7-9537-9442-8BA7-B38FC902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/new </a:t>
            </a:r>
            <a:r>
              <a:rPr kumimoji="1" lang="en" altLang="zh-TW" dirty="0" err="1"/>
              <a:t>blockly</a:t>
            </a:r>
            <a:r>
              <a:rPr kumimoji="1" lang="en" altLang="zh-TW" dirty="0"/>
              <a:t>/demos/code/</a:t>
            </a:r>
            <a:r>
              <a:rPr kumimoji="1" lang="en" altLang="zh-TW" dirty="0" err="1"/>
              <a:t>app.js</a:t>
            </a:r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907A8A-E8E4-514E-85E5-52CCD1C0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666673"/>
            <a:ext cx="7820106" cy="22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9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A7E44-948F-5B49-A365-00A95F6C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230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設定取用檔案的路徑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82A329-E463-EC40-ACA3-50154D69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9278"/>
            <a:ext cx="8396965" cy="15744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FA0FDC1-90FA-544D-BD9A-F1380256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854"/>
            <a:ext cx="8434858" cy="1468867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35FD881B-810C-9348-9B89-1C6B90866329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/>
              <a:t>開啟聆聽</a:t>
            </a:r>
            <a:r>
              <a:rPr kumimoji="1" lang="en-US" altLang="zh-TW" dirty="0"/>
              <a:t>port</a:t>
            </a:r>
            <a:r>
              <a:rPr kumimoji="1" lang="zh-TW" altLang="en-US" dirty="0"/>
              <a:t> </a:t>
            </a:r>
            <a:r>
              <a:rPr kumimoji="1" lang="en-US" altLang="zh-TW" dirty="0"/>
              <a:t>3030(</a:t>
            </a:r>
            <a:r>
              <a:rPr kumimoji="1" lang="zh-TW" altLang="en-US" dirty="0"/>
              <a:t>為避免與</a:t>
            </a:r>
            <a:r>
              <a:rPr kumimoji="1" lang="en-US" altLang="zh-TW" dirty="0" err="1"/>
              <a:t>mcs</a:t>
            </a:r>
            <a:r>
              <a:rPr kumimoji="1" lang="en-US" altLang="zh-TW" dirty="0"/>
              <a:t> lite</a:t>
            </a:r>
            <a:r>
              <a:rPr kumimoji="1" lang="zh-TW" altLang="en-US" dirty="0"/>
              <a:t>重疊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B14BB1-0B78-DB42-A225-8392618F8135}"/>
              </a:ext>
            </a:extLst>
          </p:cNvPr>
          <p:cNvSpPr txBox="1"/>
          <p:nvPr/>
        </p:nvSpPr>
        <p:spPr>
          <a:xfrm>
            <a:off x="778085" y="1587668"/>
            <a:ext cx="428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2400" dirty="0"/>
              <a:t>/new </a:t>
            </a:r>
            <a:r>
              <a:rPr kumimoji="1" lang="en" altLang="zh-TW" sz="2400" dirty="0" err="1"/>
              <a:t>blockly</a:t>
            </a:r>
            <a:r>
              <a:rPr kumimoji="1" lang="en" altLang="zh-TW" sz="2400" dirty="0"/>
              <a:t>/demos/code/</a:t>
            </a:r>
            <a:r>
              <a:rPr kumimoji="1" lang="en" altLang="zh-TW" sz="2400" dirty="0" err="1"/>
              <a:t>app.js</a:t>
            </a:r>
            <a:endParaRPr kumimoji="1" lang="zh-TW" altLang="en-US" sz="2400" dirty="0"/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834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92DA5-25BF-A940-85E7-D1978FB4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Blockly</a:t>
            </a:r>
            <a:r>
              <a:rPr kumimoji="1" lang="zh-TW" altLang="en-US" dirty="0"/>
              <a:t>的主要頁面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1F6EFC-4EAB-0546-8DBA-F51A7CF3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/new </a:t>
            </a:r>
            <a:r>
              <a:rPr kumimoji="1" lang="en" altLang="zh-TW" dirty="0" err="1"/>
              <a:t>blockly</a:t>
            </a:r>
            <a:r>
              <a:rPr kumimoji="1" lang="en" altLang="zh-TW" dirty="0"/>
              <a:t>/demos/code/</a:t>
            </a:r>
            <a:r>
              <a:rPr kumimoji="1" lang="en" altLang="zh-TW" dirty="0" err="1"/>
              <a:t>app.js</a:t>
            </a:r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19E894-180A-A143-910C-A53943A8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7220"/>
            <a:ext cx="10719099" cy="15713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4C4DF7F-634E-1545-A784-EC92B05653AF}"/>
              </a:ext>
            </a:extLst>
          </p:cNvPr>
          <p:cNvSpPr txBox="1"/>
          <p:nvPr/>
        </p:nvSpPr>
        <p:spPr>
          <a:xfrm>
            <a:off x="1014153" y="4887884"/>
            <a:ext cx="605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定義</a:t>
            </a:r>
            <a:r>
              <a:rPr kumimoji="1" lang="en-US" altLang="zh-TW" dirty="0"/>
              <a:t>localhost:3030/home </a:t>
            </a:r>
            <a:r>
              <a:rPr kumimoji="1" lang="zh-TW" altLang="en-US" dirty="0"/>
              <a:t>會</a:t>
            </a:r>
            <a:r>
              <a:rPr kumimoji="1" lang="en-US" altLang="zh-TW" dirty="0" err="1"/>
              <a:t>res.sendFile</a:t>
            </a:r>
            <a:r>
              <a:rPr kumimoji="1" lang="en-US" altLang="zh-TW" dirty="0"/>
              <a:t>()</a:t>
            </a:r>
            <a:r>
              <a:rPr kumimoji="1" lang="zh-TW" altLang="en-US" dirty="0"/>
              <a:t> 主要的</a:t>
            </a:r>
            <a:r>
              <a:rPr kumimoji="1" lang="en-US" altLang="zh-TW" dirty="0" err="1"/>
              <a:t>blockly</a:t>
            </a:r>
            <a:r>
              <a:rPr kumimoji="1" lang="zh-TW" altLang="en-US" dirty="0"/>
              <a:t>頁面</a:t>
            </a:r>
          </a:p>
        </p:txBody>
      </p:sp>
    </p:spTree>
    <p:extLst>
      <p:ext uri="{BB962C8B-B14F-4D97-AF65-F5344CB8AC3E}">
        <p14:creationId xmlns:p14="http://schemas.microsoft.com/office/powerpoint/2010/main" val="168558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8F147F8-42A7-FE45-8B71-916505757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037" y="1431111"/>
            <a:ext cx="9025272" cy="468119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DF16AA4-C377-A845-8EDE-AC0E86BB6E43}"/>
              </a:ext>
            </a:extLst>
          </p:cNvPr>
          <p:cNvSpPr txBox="1"/>
          <p:nvPr/>
        </p:nvSpPr>
        <p:spPr>
          <a:xfrm>
            <a:off x="756037" y="745691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Blockly</a:t>
            </a:r>
            <a:r>
              <a:rPr kumimoji="1" lang="en-US" altLang="zh-TW" dirty="0"/>
              <a:t> </a:t>
            </a:r>
            <a:r>
              <a:rPr kumimoji="1" lang="zh-TW" altLang="en-US" dirty="0"/>
              <a:t>主要頁面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EE447C-4F1F-944F-80FD-0321FD103425}"/>
              </a:ext>
            </a:extLst>
          </p:cNvPr>
          <p:cNvSpPr txBox="1"/>
          <p:nvPr/>
        </p:nvSpPr>
        <p:spPr>
          <a:xfrm>
            <a:off x="4680811" y="3209447"/>
            <a:ext cx="349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裡面包含了登出、看自己的</a:t>
            </a:r>
            <a:r>
              <a:rPr kumimoji="1" lang="en-US" altLang="zh-TW" dirty="0"/>
              <a:t>code</a:t>
            </a:r>
          </a:p>
          <a:p>
            <a:r>
              <a:rPr kumimoji="1" lang="zh-TW" altLang="en-US" dirty="0"/>
              <a:t>還有看</a:t>
            </a:r>
            <a:r>
              <a:rPr kumimoji="1" lang="en-US" altLang="zh-TW" dirty="0" err="1"/>
              <a:t>linket</a:t>
            </a:r>
            <a:r>
              <a:rPr kumimoji="1" lang="zh-TW" altLang="en-US" dirty="0"/>
              <a:t>傳來的資料</a:t>
            </a:r>
          </a:p>
        </p:txBody>
      </p:sp>
    </p:spTree>
    <p:extLst>
      <p:ext uri="{BB962C8B-B14F-4D97-AF65-F5344CB8AC3E}">
        <p14:creationId xmlns:p14="http://schemas.microsoft.com/office/powerpoint/2010/main" val="110859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796</Words>
  <Application>Microsoft Macintosh PowerPoint</Application>
  <PresentationFormat>寬螢幕</PresentationFormat>
  <Paragraphs>112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佈景主題</vt:lpstr>
      <vt:lpstr>Web blockly &amp;&amp;  7697 資料連接</vt:lpstr>
      <vt:lpstr>事前準備</vt:lpstr>
      <vt:lpstr>主要功能</vt:lpstr>
      <vt:lpstr>後端程式碼功能</vt:lpstr>
      <vt:lpstr>需要安裝的函式庫</vt:lpstr>
      <vt:lpstr>Import到主要執行的檔案</vt:lpstr>
      <vt:lpstr>設定取用檔案的路徑</vt:lpstr>
      <vt:lpstr>Blockly的主要頁面</vt:lpstr>
      <vt:lpstr>PowerPoint 簡報</vt:lpstr>
      <vt:lpstr>登入頁面 以及 註冊頁面</vt:lpstr>
      <vt:lpstr>登入頁面html</vt:lpstr>
      <vt:lpstr>註冊頁面 html</vt:lpstr>
      <vt:lpstr>PowerPoint 簡報</vt:lpstr>
      <vt:lpstr>登入的user個人的程式碼</vt:lpstr>
      <vt:lpstr>顯示在前端的user個人程式碼</vt:lpstr>
      <vt:lpstr>PowerPoint 簡報</vt:lpstr>
      <vt:lpstr>資料庫</vt:lpstr>
      <vt:lpstr>使用robot 3T新增資料庫</vt:lpstr>
      <vt:lpstr>Server端連線資料庫</vt:lpstr>
      <vt:lpstr>建立要存的的資料庫形式</vt:lpstr>
      <vt:lpstr>建立使用者個人資料的資料庫形式</vt:lpstr>
      <vt:lpstr>PowerPoint 簡報</vt:lpstr>
      <vt:lpstr>PowerPoint 簡報</vt:lpstr>
      <vt:lpstr>驗證功能</vt:lpstr>
      <vt:lpstr>基本設定</vt:lpstr>
      <vt:lpstr>基本設定</vt:lpstr>
      <vt:lpstr>登入機制</vt:lpstr>
      <vt:lpstr>註冊機制</vt:lpstr>
      <vt:lpstr>PowerPoint 簡報</vt:lpstr>
      <vt:lpstr>PowerPoint 簡報</vt:lpstr>
      <vt:lpstr>執行儲存在資料庫的程式碼</vt:lpstr>
      <vt:lpstr>PowerPoint 簡報</vt:lpstr>
      <vt:lpstr>PowerPoint 簡報</vt:lpstr>
      <vt:lpstr>PowerPoint 簡報</vt:lpstr>
      <vt:lpstr>PowerPoint 簡報</vt:lpstr>
      <vt:lpstr>取得linket7697資料</vt:lpstr>
      <vt:lpstr>基礎設定</vt:lpstr>
      <vt:lpstr>建立linket7697關聯資料庫</vt:lpstr>
      <vt:lpstr>Websocket接收資料 並存進資料庫</vt:lpstr>
      <vt:lpstr>在app.js import</vt:lpstr>
      <vt:lpstr>設計前端顯示linket7697資料</vt:lpstr>
      <vt:lpstr>前端顯示資料</vt:lpstr>
      <vt:lpstr>Server端的管理</vt:lpstr>
      <vt:lpstr>PowerPoint 簡報</vt:lpstr>
      <vt:lpstr>以electron將所有功能包成一個執行檔</vt:lpstr>
      <vt:lpstr>PowerPoint 簡報</vt:lpstr>
      <vt:lpstr>更新執行檔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blockly &amp;&amp;  7697 資料連接</dc:title>
  <dc:creator>Office365</dc:creator>
  <cp:lastModifiedBy>Office365</cp:lastModifiedBy>
  <cp:revision>40</cp:revision>
  <dcterms:created xsi:type="dcterms:W3CDTF">2021-06-27T20:04:53Z</dcterms:created>
  <dcterms:modified xsi:type="dcterms:W3CDTF">2021-07-07T09:34:00Z</dcterms:modified>
</cp:coreProperties>
</file>