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63" r:id="rId3"/>
    <p:sldId id="977" r:id="rId4"/>
    <p:sldId id="997" r:id="rId5"/>
    <p:sldId id="1002" r:id="rId6"/>
    <p:sldId id="1001" r:id="rId7"/>
    <p:sldId id="1000" r:id="rId8"/>
    <p:sldId id="999" r:id="rId9"/>
    <p:sldId id="998" r:id="rId10"/>
    <p:sldId id="896" r:id="rId11"/>
    <p:sldId id="967" r:id="rId12"/>
    <p:sldId id="1003" r:id="rId13"/>
    <p:sldId id="1007" r:id="rId14"/>
    <p:sldId id="1006" r:id="rId15"/>
    <p:sldId id="1005" r:id="rId16"/>
    <p:sldId id="1004" r:id="rId17"/>
    <p:sldId id="965" r:id="rId18"/>
    <p:sldId id="901" r:id="rId19"/>
    <p:sldId id="908" r:id="rId20"/>
    <p:sldId id="904" r:id="rId21"/>
    <p:sldId id="909" r:id="rId22"/>
    <p:sldId id="905" r:id="rId23"/>
    <p:sldId id="907" r:id="rId24"/>
    <p:sldId id="913" r:id="rId25"/>
    <p:sldId id="914" r:id="rId26"/>
    <p:sldId id="902" r:id="rId27"/>
    <p:sldId id="916" r:id="rId28"/>
    <p:sldId id="888" r:id="rId29"/>
    <p:sldId id="1008" r:id="rId30"/>
    <p:sldId id="919" r:id="rId31"/>
    <p:sldId id="920" r:id="rId32"/>
    <p:sldId id="917" r:id="rId33"/>
    <p:sldId id="923" r:id="rId34"/>
    <p:sldId id="925" r:id="rId35"/>
    <p:sldId id="926" r:id="rId36"/>
    <p:sldId id="928" r:id="rId37"/>
    <p:sldId id="930" r:id="rId38"/>
    <p:sldId id="932" r:id="rId39"/>
    <p:sldId id="933" r:id="rId40"/>
    <p:sldId id="934" r:id="rId41"/>
    <p:sldId id="936" r:id="rId42"/>
    <p:sldId id="937" r:id="rId43"/>
    <p:sldId id="922" r:id="rId44"/>
    <p:sldId id="939" r:id="rId45"/>
    <p:sldId id="941" r:id="rId46"/>
    <p:sldId id="943" r:id="rId47"/>
    <p:sldId id="945" r:id="rId48"/>
    <p:sldId id="947" r:id="rId49"/>
    <p:sldId id="948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00FF"/>
    <a:srgbClr val="66CCFF"/>
    <a:srgbClr val="FFCCFF"/>
    <a:srgbClr val="85DFFF"/>
    <a:srgbClr val="FFC000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86" y="6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06053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042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7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3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84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71999" y="2708910"/>
            <a:ext cx="7200001" cy="144018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7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629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24963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57428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52334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2007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2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8893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0517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52334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8591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21699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46515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71296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01569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7122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79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9677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685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16608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5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6166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1936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733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7366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7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3390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07616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5581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4262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22036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endParaRPr lang="en-US" altLang="zh-TW" dirty="0"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resize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push_front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pop_front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doubleMapSize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19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4075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3213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81064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7443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0767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8201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72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0889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0097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31691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1092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942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14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9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6259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29023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46640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87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3866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3514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4337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95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77158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7733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6490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81720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8394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08446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4397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62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74375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6780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4030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4435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20543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3208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1321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25376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800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3674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4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286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096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4764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196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003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0902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505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9879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05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0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57191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53799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64585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57754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7612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346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00569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32856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15158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5511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16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02039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86597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472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4187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48164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58625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0719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7712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64255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40788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36540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286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096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4764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196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003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0902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505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9879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05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9000"/>
            <a:ext cx="8281059" cy="4679999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DequeVal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**;</a:t>
            </a:r>
          </a:p>
          <a:p>
            <a:pPr lvl="0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map;      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pointer to array of pointers to blocks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size of map array, zero or </a:t>
            </a:r>
            <a:r>
              <a:rPr lang="en-US" altLang="zh-TW" dirty="0" err="1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2^N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offset of initial element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current length of sequence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063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61353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4494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85330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8318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86030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521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04028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50212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6344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85432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32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97515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14772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76145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51578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6571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4116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46837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9900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7273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15040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40987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11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5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13;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14;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29;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30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919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1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30590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0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1134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57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98340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87317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1194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7181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314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17616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6929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583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2597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86561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0559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4160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7539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2505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13778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14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30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5140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68541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81918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2907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61094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658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003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864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55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7557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8776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9172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8161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126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333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0913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192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2366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86833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337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2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02870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6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8590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32821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65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0919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742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9434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19971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5655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74711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099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09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3979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5327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08234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2436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55218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51818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2093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88685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9326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17343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020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097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7108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66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32562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77801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586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1005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9093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3860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19655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45629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42206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6656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05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773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33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63274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3785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3335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41492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8782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960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01887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10152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66398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8388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52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3887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65382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278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817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8348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89286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8728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1006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6672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0558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87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938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65384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7150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5715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5925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83277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06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1342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2441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4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20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71566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2296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172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81690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22406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0202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786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44116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9793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422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54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57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87574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46248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72351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83142"/>
              </p:ext>
            </p:extLst>
          </p:nvPr>
        </p:nvGraphicFramePr>
        <p:xfrm>
          <a:off x="25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710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9364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2432"/>
              </p:ext>
            </p:extLst>
          </p:nvPr>
        </p:nvGraphicFramePr>
        <p:xfrm>
          <a:off x="7272000" y="28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34693"/>
              </p:ext>
            </p:extLst>
          </p:nvPr>
        </p:nvGraphicFramePr>
        <p:xfrm>
          <a:off x="7272000" y="23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37000"/>
              </p:ext>
            </p:extLst>
          </p:nvPr>
        </p:nvGraphicFramePr>
        <p:xfrm>
          <a:off x="7272000" y="18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32868"/>
              </p:ext>
            </p:extLst>
          </p:nvPr>
        </p:nvGraphicFramePr>
        <p:xfrm>
          <a:off x="7272000" y="12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384"/>
              </p:ext>
            </p:extLst>
          </p:nvPr>
        </p:nvGraphicFramePr>
        <p:xfrm>
          <a:off x="727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6732000" y="30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673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6732000" y="19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6732000" y="14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3304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832000" y="729000"/>
            <a:ext cx="72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76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8831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6732000" y="30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19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4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32594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77335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70392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7167"/>
              </p:ext>
            </p:extLst>
          </p:nvPr>
        </p:nvGraphicFramePr>
        <p:xfrm>
          <a:off x="25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710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9364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2315"/>
              </p:ext>
            </p:extLst>
          </p:nvPr>
        </p:nvGraphicFramePr>
        <p:xfrm>
          <a:off x="7272000" y="28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69825"/>
              </p:ext>
            </p:extLst>
          </p:nvPr>
        </p:nvGraphicFramePr>
        <p:xfrm>
          <a:off x="7272000" y="23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9397"/>
              </p:ext>
            </p:extLst>
          </p:nvPr>
        </p:nvGraphicFramePr>
        <p:xfrm>
          <a:off x="7272000" y="18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726"/>
              </p:ext>
            </p:extLst>
          </p:nvPr>
        </p:nvGraphicFramePr>
        <p:xfrm>
          <a:off x="7272000" y="12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07331"/>
              </p:ext>
            </p:extLst>
          </p:nvPr>
        </p:nvGraphicFramePr>
        <p:xfrm>
          <a:off x="727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2687"/>
              </p:ext>
            </p:extLst>
          </p:nvPr>
        </p:nvGraphicFramePr>
        <p:xfrm>
          <a:off x="727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6732000" y="50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4962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5832000" y="729000"/>
            <a:ext cx="72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8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6744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9839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92930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0202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53542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9397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3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3843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7354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22217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009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1003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44470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9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daque1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47781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009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18105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78426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9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13744</TotalTime>
  <Words>3990</Words>
  <Application>Microsoft Office PowerPoint</Application>
  <PresentationFormat>如螢幕大小 (4:3)</PresentationFormat>
  <Paragraphs>2339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Homework Assignment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831</cp:revision>
  <dcterms:created xsi:type="dcterms:W3CDTF">2013-03-13T12:22:18Z</dcterms:created>
  <dcterms:modified xsi:type="dcterms:W3CDTF">2020-05-03T16:02:14Z</dcterms:modified>
</cp:coreProperties>
</file>