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6" r:id="rId11"/>
  </p:sldIdLst>
  <p:sldSz cx="9144000" cy="6858000" type="screen4x3"/>
  <p:notesSz cx="6858000" cy="9144000"/>
  <p:embeddedFontLst>
    <p:embeddedFont>
      <p:font typeface="Six Eight Zero Nine Chargen" pitchFamily="82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华文楷体" pitchFamily="2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1" autoAdjust="0"/>
    <p:restoredTop sz="94660"/>
  </p:normalViewPr>
  <p:slideViewPr>
    <p:cSldViewPr>
      <p:cViewPr varScale="1">
        <p:scale>
          <a:sx n="51" d="100"/>
          <a:sy n="51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Six Eight Zero Nine Chargen" pitchFamily="82" charset="0"/>
              </a:rPr>
              <a:t>Project Presentation</a:t>
            </a:r>
            <a:endParaRPr lang="zh-CN" altLang="en-US" sz="3200" dirty="0">
              <a:latin typeface="Six Eight Zero Nine Chargen" pitchFamily="8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15316"/>
            <a:ext cx="6408712" cy="9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Enemies</a:t>
            </a:r>
            <a:endParaRPr lang="en-US" altLang="zh-CN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915000" cy="4873752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err="1">
                <a:latin typeface="Calibri" pitchFamily="34" charset="0"/>
                <a:cs typeface="Calibri" pitchFamily="34" charset="0"/>
              </a:rPr>
              <a:t>BlockBlock</a:t>
            </a:r>
            <a:endParaRPr lang="en-US" altLang="zh-CN" sz="32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Fast, dumb and unstable</a:t>
            </a:r>
            <a:endParaRPr lang="en-US" altLang="zh-CN" sz="2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Reference: An enemy from </a:t>
            </a:r>
            <a:r>
              <a:rPr lang="en-US" altLang="zh-CN" sz="2900" i="1" dirty="0" err="1" smtClean="0">
                <a:latin typeface="Calibri" pitchFamily="34" charset="0"/>
                <a:cs typeface="Calibri" pitchFamily="34" charset="0"/>
              </a:rPr>
              <a:t>Hyperdimension</a:t>
            </a:r>
            <a:r>
              <a:rPr lang="en-US" altLang="zh-CN" sz="29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900" i="1" dirty="0" err="1" smtClean="0">
                <a:latin typeface="Calibri" pitchFamily="34" charset="0"/>
                <a:cs typeface="Calibri" pitchFamily="34" charset="0"/>
              </a:rPr>
              <a:t>Neptunia</a:t>
            </a:r>
            <a:endParaRPr lang="en-US" altLang="zh-CN" sz="29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Coin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Fast, unstable but route-identifying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Reference: The most powerful enemy in the first </a:t>
            </a:r>
            <a:r>
              <a:rPr lang="en-US" altLang="zh-CN" sz="2900" i="1" dirty="0" err="1" smtClean="0">
                <a:latin typeface="Calibri" pitchFamily="34" charset="0"/>
                <a:cs typeface="Calibri" pitchFamily="34" charset="0"/>
              </a:rPr>
              <a:t>Bomberman</a:t>
            </a:r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 on FC</a:t>
            </a:r>
          </a:p>
        </p:txBody>
      </p:sp>
    </p:spTree>
    <p:extLst>
      <p:ext uri="{BB962C8B-B14F-4D97-AF65-F5344CB8AC3E}">
        <p14:creationId xmlns:p14="http://schemas.microsoft.com/office/powerpoint/2010/main" val="1939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Contents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Overview</a:t>
            </a:r>
          </a:p>
          <a:p>
            <a:r>
              <a:rPr lang="en-US" altLang="zh-CN" sz="3200" dirty="0">
                <a:latin typeface="Calibri" pitchFamily="34" charset="0"/>
                <a:cs typeface="Calibri" pitchFamily="34" charset="0"/>
              </a:rPr>
              <a:t>Gameplay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Character &amp; Enemies</a:t>
            </a:r>
          </a:p>
          <a:p>
            <a:pPr lvl="1"/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Model Making</a:t>
            </a:r>
            <a:endParaRPr lang="en-US" altLang="zh-CN" sz="29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Map Generation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CSV Processing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AI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UI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BGM &amp; SE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endParaRPr lang="en-US" altLang="zh-CN" sz="32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sz="29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zh-CN" altLang="en-US" sz="2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Overview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95% complete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Finished features:</a:t>
            </a:r>
          </a:p>
          <a:p>
            <a:pPr lvl="1"/>
            <a:r>
              <a:rPr lang="en-US" altLang="zh-CN" sz="2900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ameplay for a single-player </a:t>
            </a:r>
            <a:r>
              <a:rPr lang="en-US" altLang="zh-CN" sz="2900" dirty="0" err="1"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CN" sz="2900" dirty="0" err="1" smtClean="0">
                <a:latin typeface="Calibri" pitchFamily="34" charset="0"/>
                <a:cs typeface="Calibri" pitchFamily="34" charset="0"/>
              </a:rPr>
              <a:t>omberman</a:t>
            </a:r>
            <a:endParaRPr lang="en-US" altLang="zh-CN" sz="29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Map generation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Basic AI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Reasonable UI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Unfinished features: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Save/Load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Seeking AI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Network features</a:t>
            </a:r>
            <a:endParaRPr lang="zh-CN" altLang="en-US" sz="2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Gameplay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Each stage is divided into multiple rooms</a:t>
            </a:r>
          </a:p>
          <a:p>
            <a:pPr lvl="1"/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Map 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and rooms is </a:t>
            </a:r>
            <a:r>
              <a:rPr lang="en-US" altLang="zh-CN" sz="2800" dirty="0">
                <a:latin typeface="Calibri" pitchFamily="34" charset="0"/>
                <a:cs typeface="Calibri" pitchFamily="34" charset="0"/>
              </a:rPr>
              <a:t>generated upon entering </a:t>
            </a:r>
            <a:r>
              <a:rPr lang="en-US" altLang="zh-CN" sz="2800" dirty="0" smtClean="0">
                <a:latin typeface="Calibri" pitchFamily="34" charset="0"/>
                <a:cs typeface="Calibri" pitchFamily="34" charset="0"/>
              </a:rPr>
              <a:t>level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Clear current room to proceed to next one</a:t>
            </a:r>
          </a:p>
          <a:p>
            <a:pPr lvl="1"/>
            <a:endParaRPr lang="zh-CN" altLang="en-US" sz="29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25803"/>
            <a:ext cx="3672408" cy="2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Gameplay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One room is marked as “boss room”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Stage exit will appear after boss room is clear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Step into the exit to go to next stage</a:t>
            </a:r>
          </a:p>
          <a:p>
            <a:pPr lvl="1"/>
            <a:r>
              <a:rPr lang="en-US" altLang="zh-CN" sz="2900" dirty="0">
                <a:latin typeface="Calibri" pitchFamily="34" charset="0"/>
                <a:cs typeface="Calibri" pitchFamily="34" charset="0"/>
              </a:rPr>
              <a:t>Inspired by </a:t>
            </a:r>
            <a:r>
              <a:rPr lang="en-US" altLang="zh-CN" sz="2900" i="1" dirty="0">
                <a:latin typeface="Calibri" pitchFamily="34" charset="0"/>
                <a:cs typeface="Calibri" pitchFamily="34" charset="0"/>
              </a:rPr>
              <a:t>The Binding of Isaac</a:t>
            </a:r>
            <a:endParaRPr lang="zh-CN" altLang="en-US" sz="29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05476"/>
            <a:ext cx="3917944" cy="22038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77072"/>
            <a:ext cx="3917944" cy="22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Gameplay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4 attribute – HP(max 15), Fire power, Bomb count, Stamina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Stamina used for dashing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4 items respectively</a:t>
            </a:r>
            <a:endParaRPr lang="zh-CN" altLang="en-US" sz="29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8" r="72653"/>
          <a:stretch/>
        </p:blipFill>
        <p:spPr>
          <a:xfrm>
            <a:off x="755576" y="4797152"/>
            <a:ext cx="498748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Gameplay</a:t>
            </a:r>
            <a:endParaRPr lang="zh-CN" altLang="en-US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HP decrease when hit by enemy/bomb flare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Player dies when HP goes 0</a:t>
            </a:r>
          </a:p>
          <a:p>
            <a:pPr lvl="1"/>
            <a:r>
              <a:rPr lang="en-US" altLang="zh-CN" sz="2600" dirty="0" smtClean="0">
                <a:latin typeface="Calibri" pitchFamily="34" charset="0"/>
                <a:cs typeface="Calibri" pitchFamily="34" charset="0"/>
              </a:rPr>
              <a:t>Only 1 life</a:t>
            </a:r>
            <a:endParaRPr lang="zh-CN" altLang="en-US" sz="2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3" y="3789040"/>
            <a:ext cx="4355976" cy="2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Six Eight Zero Nine Chargen" pitchFamily="82" charset="0"/>
              </a:rPr>
              <a:t>Character &amp; Enemies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944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Main Character – Unity-Chan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Unity Japan “Official Figure”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I’m glad to talk a lot about her, but well, let’s skip this…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Provide a full set of model data, including meshes, textures, animation, and even voice</a:t>
            </a:r>
          </a:p>
          <a:p>
            <a:r>
              <a:rPr lang="en-US" altLang="zh-CN" sz="3200" dirty="0">
                <a:latin typeface="Calibri" pitchFamily="34" charset="0"/>
                <a:cs typeface="Calibri" pitchFamily="34" charset="0"/>
              </a:rPr>
              <a:t>unity-chan.com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68760"/>
            <a:ext cx="2457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Six Eight Zero Nine Chargen" pitchFamily="82" charset="0"/>
              </a:rPr>
              <a:t>Character</a:t>
            </a:r>
            <a:endParaRPr lang="en-US" altLang="zh-CN" sz="4000" dirty="0">
              <a:latin typeface="Six Eight Zero Nine Chargen" pitchFamily="8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944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Main Character – Unity-Chan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Unity Japan “Official Figure”</a:t>
            </a:r>
          </a:p>
          <a:p>
            <a:pPr lvl="1"/>
            <a:r>
              <a:rPr lang="en-US" altLang="zh-CN" sz="2900" dirty="0" smtClean="0">
                <a:latin typeface="Calibri" pitchFamily="34" charset="0"/>
                <a:cs typeface="Calibri" pitchFamily="34" charset="0"/>
              </a:rPr>
              <a:t>I’m glad to talk a lot about her, but well, let’s skip this…</a:t>
            </a:r>
          </a:p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Provide a full set of model data, including meshes, textures, animation, and even voice</a:t>
            </a:r>
          </a:p>
          <a:p>
            <a:r>
              <a:rPr lang="en-US" altLang="zh-CN" sz="3200" dirty="0">
                <a:latin typeface="Calibri" pitchFamily="34" charset="0"/>
                <a:cs typeface="Calibri" pitchFamily="34" charset="0"/>
              </a:rPr>
              <a:t>unity-chan.com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68760"/>
            <a:ext cx="2457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384</TotalTime>
  <Words>269</Words>
  <Application>Microsoft Office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Six Eight Zero Nine Chargen</vt:lpstr>
      <vt:lpstr>Century Schoolbook</vt:lpstr>
      <vt:lpstr>Calibri</vt:lpstr>
      <vt:lpstr>Wingdings</vt:lpstr>
      <vt:lpstr>Wingdings 2</vt:lpstr>
      <vt:lpstr>华文楷体</vt:lpstr>
      <vt:lpstr>凸显</vt:lpstr>
      <vt:lpstr>PowerPoint 演示文稿</vt:lpstr>
      <vt:lpstr>Contents</vt:lpstr>
      <vt:lpstr>Overview</vt:lpstr>
      <vt:lpstr>Gameplay</vt:lpstr>
      <vt:lpstr>Gameplay</vt:lpstr>
      <vt:lpstr>Gameplay</vt:lpstr>
      <vt:lpstr>Gameplay</vt:lpstr>
      <vt:lpstr>Character &amp; Enemies</vt:lpstr>
      <vt:lpstr>Character</vt:lpstr>
      <vt:lpstr>Enemies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L.M</dc:creator>
  <cp:lastModifiedBy>LarryMario</cp:lastModifiedBy>
  <cp:revision>28</cp:revision>
  <dcterms:modified xsi:type="dcterms:W3CDTF">2015-06-23T13:47:14Z</dcterms:modified>
</cp:coreProperties>
</file>