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76" r:id="rId5"/>
    <p:sldId id="268" r:id="rId6"/>
    <p:sldId id="261" r:id="rId7"/>
    <p:sldId id="266" r:id="rId8"/>
    <p:sldId id="277" r:id="rId9"/>
    <p:sldId id="278" r:id="rId10"/>
    <p:sldId id="279" r:id="rId11"/>
    <p:sldId id="280"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ry nung" initials="ln" lastIdx="0" clrIdx="0">
    <p:extLst>
      <p:ext uri="{19B8F6BF-5375-455C-9EA6-DF929625EA0E}">
        <p15:presenceInfo xmlns:p15="http://schemas.microsoft.com/office/powerpoint/2012/main" userId="f42779239f26d3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2679" autoAdjust="0"/>
  </p:normalViewPr>
  <p:slideViewPr>
    <p:cSldViewPr snapToGrid="0">
      <p:cViewPr varScale="1">
        <p:scale>
          <a:sx n="62" d="100"/>
          <a:sy n="62" d="100"/>
        </p:scale>
        <p:origin x="48" y="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58A31-82B5-4123-9963-F3054D200DB8}" type="doc">
      <dgm:prSet loTypeId="urn:microsoft.com/office/officeart/2008/layout/LinedList" loCatId="list" qsTypeId="urn:microsoft.com/office/officeart/2005/8/quickstyle/3d4" qsCatId="3D" csTypeId="urn:microsoft.com/office/officeart/2005/8/colors/accent1_3" csCatId="accent1" phldr="1"/>
      <dgm:spPr/>
      <dgm:t>
        <a:bodyPr/>
        <a:lstStyle/>
        <a:p>
          <a:endParaRPr lang="en-US"/>
        </a:p>
      </dgm:t>
    </dgm:pt>
    <dgm:pt modelId="{2BF61B9C-4E3C-4AC5-886B-6AF545D1940A}">
      <dgm:prSet/>
      <dgm:spPr/>
      <dgm:t>
        <a:bodyPr/>
        <a:lstStyle/>
        <a:p>
          <a:pPr rtl="0"/>
          <a:r>
            <a:rPr lang="en-US" b="0" i="0" dirty="0" smtClean="0"/>
            <a:t>Import</a:t>
          </a:r>
          <a:endParaRPr lang="en-US" dirty="0"/>
        </a:p>
      </dgm:t>
    </dgm:pt>
    <dgm:pt modelId="{4C421B65-8718-4CDA-B1BC-55E896A39F35}" type="parTrans" cxnId="{8CBFE8D5-6BB6-445E-BAA1-36FDA63B805E}">
      <dgm:prSet/>
      <dgm:spPr/>
      <dgm:t>
        <a:bodyPr/>
        <a:lstStyle/>
        <a:p>
          <a:endParaRPr lang="en-US"/>
        </a:p>
      </dgm:t>
    </dgm:pt>
    <dgm:pt modelId="{707DA35A-DCF5-4A39-9B6C-9DC713DFCC31}" type="sibTrans" cxnId="{8CBFE8D5-6BB6-445E-BAA1-36FDA63B805E}">
      <dgm:prSet/>
      <dgm:spPr/>
      <dgm:t>
        <a:bodyPr/>
        <a:lstStyle/>
        <a:p>
          <a:endParaRPr lang="en-US"/>
        </a:p>
      </dgm:t>
    </dgm:pt>
    <dgm:pt modelId="{0BC91140-4FEE-4088-8A24-B801BB72CBCA}">
      <dgm:prSet/>
      <dgm:spPr/>
      <dgm:t>
        <a:bodyPr/>
        <a:lstStyle/>
        <a:p>
          <a:pPr rtl="0"/>
          <a:r>
            <a:rPr lang="en-US" b="0" i="0" dirty="0" smtClean="0"/>
            <a:t>Export</a:t>
          </a:r>
          <a:endParaRPr lang="en-US" dirty="0"/>
        </a:p>
      </dgm:t>
    </dgm:pt>
    <dgm:pt modelId="{3BB78CB6-6EF7-4372-A2DC-DF173628664A}" type="parTrans" cxnId="{43DA6D9D-8327-43F8-B8B1-87A28A9E99CB}">
      <dgm:prSet/>
      <dgm:spPr/>
      <dgm:t>
        <a:bodyPr/>
        <a:lstStyle/>
        <a:p>
          <a:endParaRPr lang="en-US"/>
        </a:p>
      </dgm:t>
    </dgm:pt>
    <dgm:pt modelId="{03F1B5A3-1891-4743-A04B-26BBBA74A98A}" type="sibTrans" cxnId="{43DA6D9D-8327-43F8-B8B1-87A28A9E99CB}">
      <dgm:prSet/>
      <dgm:spPr/>
      <dgm:t>
        <a:bodyPr/>
        <a:lstStyle/>
        <a:p>
          <a:endParaRPr lang="en-US"/>
        </a:p>
      </dgm:t>
    </dgm:pt>
    <dgm:pt modelId="{DE412F1A-2FB0-485C-8A18-DE95394D28DC}">
      <dgm:prSet/>
      <dgm:spPr/>
      <dgm:t>
        <a:bodyPr/>
        <a:lstStyle/>
        <a:p>
          <a:pPr rtl="0"/>
          <a:r>
            <a:rPr lang="en-US" b="0" i="0" dirty="0" smtClean="0"/>
            <a:t>Part</a:t>
          </a:r>
          <a:endParaRPr lang="en-US" dirty="0"/>
        </a:p>
      </dgm:t>
    </dgm:pt>
    <dgm:pt modelId="{632BFA1D-9865-4295-9A90-E02868C8AC7B}" type="parTrans" cxnId="{7512D2B4-C8D6-4C0C-A919-58DE79204F02}">
      <dgm:prSet/>
      <dgm:spPr/>
      <dgm:t>
        <a:bodyPr/>
        <a:lstStyle/>
        <a:p>
          <a:endParaRPr lang="en-US"/>
        </a:p>
      </dgm:t>
    </dgm:pt>
    <dgm:pt modelId="{DC8AD842-55FE-41FC-8F8C-46847F69B1E6}" type="sibTrans" cxnId="{7512D2B4-C8D6-4C0C-A919-58DE79204F02}">
      <dgm:prSet/>
      <dgm:spPr/>
      <dgm:t>
        <a:bodyPr/>
        <a:lstStyle/>
        <a:p>
          <a:endParaRPr lang="en-US"/>
        </a:p>
      </dgm:t>
    </dgm:pt>
    <dgm:pt modelId="{E567EBD8-5272-4C08-A913-556EF06BADDD}">
      <dgm:prSet/>
      <dgm:spPr/>
      <dgm:t>
        <a:bodyPr/>
        <a:lstStyle/>
        <a:p>
          <a:pPr rtl="0"/>
          <a:r>
            <a:rPr lang="en-US" b="0" i="0" dirty="0" err="1" smtClean="0"/>
            <a:t>CompositionContainer</a:t>
          </a:r>
          <a:endParaRPr lang="en-US" dirty="0"/>
        </a:p>
      </dgm:t>
    </dgm:pt>
    <dgm:pt modelId="{B290EFA6-EA5F-4481-BA87-0809E958BE6D}" type="parTrans" cxnId="{83D5F8F8-A447-4831-A4AB-02213D49CB87}">
      <dgm:prSet/>
      <dgm:spPr/>
      <dgm:t>
        <a:bodyPr/>
        <a:lstStyle/>
        <a:p>
          <a:endParaRPr lang="en-US"/>
        </a:p>
      </dgm:t>
    </dgm:pt>
    <dgm:pt modelId="{B98418B0-D13A-4C7F-9C3F-B068E9464F66}" type="sibTrans" cxnId="{83D5F8F8-A447-4831-A4AB-02213D49CB87}">
      <dgm:prSet/>
      <dgm:spPr/>
      <dgm:t>
        <a:bodyPr/>
        <a:lstStyle/>
        <a:p>
          <a:endParaRPr lang="en-US"/>
        </a:p>
      </dgm:t>
    </dgm:pt>
    <dgm:pt modelId="{18EEE21E-F8DC-4AA5-9564-F7A974EBF7D0}">
      <dgm:prSet/>
      <dgm:spPr/>
      <dgm:t>
        <a:bodyPr/>
        <a:lstStyle/>
        <a:p>
          <a:pPr rtl="0"/>
          <a:r>
            <a:rPr lang="en-US" b="0" i="0" dirty="0" smtClean="0"/>
            <a:t>Catalog</a:t>
          </a:r>
          <a:endParaRPr lang="en-US" dirty="0"/>
        </a:p>
      </dgm:t>
    </dgm:pt>
    <dgm:pt modelId="{6FEC0C4E-2CCD-4A75-A8EC-B89266811BA3}" type="parTrans" cxnId="{B7037DF7-B71A-498E-84FE-81BE2F3257D8}">
      <dgm:prSet/>
      <dgm:spPr/>
      <dgm:t>
        <a:bodyPr/>
        <a:lstStyle/>
        <a:p>
          <a:endParaRPr lang="en-US"/>
        </a:p>
      </dgm:t>
    </dgm:pt>
    <dgm:pt modelId="{86E805BF-0F84-4493-8CCB-2932249CDB96}" type="sibTrans" cxnId="{B7037DF7-B71A-498E-84FE-81BE2F3257D8}">
      <dgm:prSet/>
      <dgm:spPr/>
      <dgm:t>
        <a:bodyPr/>
        <a:lstStyle/>
        <a:p>
          <a:endParaRPr lang="en-US"/>
        </a:p>
      </dgm:t>
    </dgm:pt>
    <dgm:pt modelId="{FAF252CC-3BC1-42A6-9BA1-DD2C33DE89F4}" type="pres">
      <dgm:prSet presAssocID="{62D58A31-82B5-4123-9963-F3054D200DB8}" presName="vert0" presStyleCnt="0">
        <dgm:presLayoutVars>
          <dgm:dir/>
          <dgm:animOne val="branch"/>
          <dgm:animLvl val="lvl"/>
        </dgm:presLayoutVars>
      </dgm:prSet>
      <dgm:spPr/>
    </dgm:pt>
    <dgm:pt modelId="{3F1224F4-BB62-467B-AD17-197BFAC408E7}" type="pres">
      <dgm:prSet presAssocID="{2BF61B9C-4E3C-4AC5-886B-6AF545D1940A}" presName="thickLine" presStyleLbl="alignNode1" presStyleIdx="0" presStyleCnt="5" custLinFactNeighborX="8795"/>
      <dgm:spPr/>
    </dgm:pt>
    <dgm:pt modelId="{ED9255F8-AA8A-43BE-809D-4F82F81B178A}" type="pres">
      <dgm:prSet presAssocID="{2BF61B9C-4E3C-4AC5-886B-6AF545D1940A}" presName="horz1" presStyleCnt="0"/>
      <dgm:spPr/>
    </dgm:pt>
    <dgm:pt modelId="{4FDF27D3-0824-43BF-9C27-C261370D7803}" type="pres">
      <dgm:prSet presAssocID="{2BF61B9C-4E3C-4AC5-886B-6AF545D1940A}" presName="tx1" presStyleLbl="revTx" presStyleIdx="0" presStyleCnt="5"/>
      <dgm:spPr/>
    </dgm:pt>
    <dgm:pt modelId="{E0FDC30B-7837-44DA-A5E3-64812163298E}" type="pres">
      <dgm:prSet presAssocID="{2BF61B9C-4E3C-4AC5-886B-6AF545D1940A}" presName="vert1" presStyleCnt="0"/>
      <dgm:spPr/>
    </dgm:pt>
    <dgm:pt modelId="{D3971907-0238-445E-9932-70686FA2309B}" type="pres">
      <dgm:prSet presAssocID="{0BC91140-4FEE-4088-8A24-B801BB72CBCA}" presName="thickLine" presStyleLbl="alignNode1" presStyleIdx="1" presStyleCnt="5"/>
      <dgm:spPr/>
    </dgm:pt>
    <dgm:pt modelId="{6677596A-CD8C-4AFC-B731-5F397BEAA0BE}" type="pres">
      <dgm:prSet presAssocID="{0BC91140-4FEE-4088-8A24-B801BB72CBCA}" presName="horz1" presStyleCnt="0"/>
      <dgm:spPr/>
    </dgm:pt>
    <dgm:pt modelId="{7CAC8EA7-107A-49BA-AA90-5B83A18A83BC}" type="pres">
      <dgm:prSet presAssocID="{0BC91140-4FEE-4088-8A24-B801BB72CBCA}" presName="tx1" presStyleLbl="revTx" presStyleIdx="1" presStyleCnt="5"/>
      <dgm:spPr/>
    </dgm:pt>
    <dgm:pt modelId="{1327DDE8-E3F9-4C94-84DA-B2F29A42303F}" type="pres">
      <dgm:prSet presAssocID="{0BC91140-4FEE-4088-8A24-B801BB72CBCA}" presName="vert1" presStyleCnt="0"/>
      <dgm:spPr/>
    </dgm:pt>
    <dgm:pt modelId="{F375C612-B8C8-4BBA-9A6D-A5ADFDD6741A}" type="pres">
      <dgm:prSet presAssocID="{DE412F1A-2FB0-485C-8A18-DE95394D28DC}" presName="thickLine" presStyleLbl="alignNode1" presStyleIdx="2" presStyleCnt="5"/>
      <dgm:spPr/>
    </dgm:pt>
    <dgm:pt modelId="{7976BABB-6455-4572-9031-F3EEAB7D83A3}" type="pres">
      <dgm:prSet presAssocID="{DE412F1A-2FB0-485C-8A18-DE95394D28DC}" presName="horz1" presStyleCnt="0"/>
      <dgm:spPr/>
    </dgm:pt>
    <dgm:pt modelId="{4390CA92-493B-492C-8975-517F4FE9737C}" type="pres">
      <dgm:prSet presAssocID="{DE412F1A-2FB0-485C-8A18-DE95394D28DC}" presName="tx1" presStyleLbl="revTx" presStyleIdx="2" presStyleCnt="5"/>
      <dgm:spPr/>
    </dgm:pt>
    <dgm:pt modelId="{7759E512-CB27-4ED6-ADA2-76B305E80AB0}" type="pres">
      <dgm:prSet presAssocID="{DE412F1A-2FB0-485C-8A18-DE95394D28DC}" presName="vert1" presStyleCnt="0"/>
      <dgm:spPr/>
    </dgm:pt>
    <dgm:pt modelId="{BA7A6935-575F-4E56-B1D2-522439AB9860}" type="pres">
      <dgm:prSet presAssocID="{E567EBD8-5272-4C08-A913-556EF06BADDD}" presName="thickLine" presStyleLbl="alignNode1" presStyleIdx="3" presStyleCnt="5"/>
      <dgm:spPr/>
    </dgm:pt>
    <dgm:pt modelId="{92D9B624-E9B9-483B-AF78-199B9E44A78C}" type="pres">
      <dgm:prSet presAssocID="{E567EBD8-5272-4C08-A913-556EF06BADDD}" presName="horz1" presStyleCnt="0"/>
      <dgm:spPr/>
    </dgm:pt>
    <dgm:pt modelId="{68A16C3A-D76E-47F0-A1C7-3D609EC6EC89}" type="pres">
      <dgm:prSet presAssocID="{E567EBD8-5272-4C08-A913-556EF06BADDD}" presName="tx1" presStyleLbl="revTx" presStyleIdx="3" presStyleCnt="5"/>
      <dgm:spPr/>
    </dgm:pt>
    <dgm:pt modelId="{83994241-F3E9-4FDF-9910-036E3A29CD80}" type="pres">
      <dgm:prSet presAssocID="{E567EBD8-5272-4C08-A913-556EF06BADDD}" presName="vert1" presStyleCnt="0"/>
      <dgm:spPr/>
    </dgm:pt>
    <dgm:pt modelId="{ADED8959-C8D0-4C3F-8CBC-08FCE03FA13A}" type="pres">
      <dgm:prSet presAssocID="{18EEE21E-F8DC-4AA5-9564-F7A974EBF7D0}" presName="thickLine" presStyleLbl="alignNode1" presStyleIdx="4" presStyleCnt="5"/>
      <dgm:spPr/>
    </dgm:pt>
    <dgm:pt modelId="{515700CA-E114-48D7-AA19-344F357FFB70}" type="pres">
      <dgm:prSet presAssocID="{18EEE21E-F8DC-4AA5-9564-F7A974EBF7D0}" presName="horz1" presStyleCnt="0"/>
      <dgm:spPr/>
    </dgm:pt>
    <dgm:pt modelId="{2530F67D-7DC3-4E85-A75B-73FF86758C00}" type="pres">
      <dgm:prSet presAssocID="{18EEE21E-F8DC-4AA5-9564-F7A974EBF7D0}" presName="tx1" presStyleLbl="revTx" presStyleIdx="4" presStyleCnt="5"/>
      <dgm:spPr/>
    </dgm:pt>
    <dgm:pt modelId="{FF7D7277-91F3-4049-A5FA-3F38B8D70EA9}" type="pres">
      <dgm:prSet presAssocID="{18EEE21E-F8DC-4AA5-9564-F7A974EBF7D0}" presName="vert1" presStyleCnt="0"/>
      <dgm:spPr/>
    </dgm:pt>
  </dgm:ptLst>
  <dgm:cxnLst>
    <dgm:cxn modelId="{7512D2B4-C8D6-4C0C-A919-58DE79204F02}" srcId="{62D58A31-82B5-4123-9963-F3054D200DB8}" destId="{DE412F1A-2FB0-485C-8A18-DE95394D28DC}" srcOrd="2" destOrd="0" parTransId="{632BFA1D-9865-4295-9A90-E02868C8AC7B}" sibTransId="{DC8AD842-55FE-41FC-8F8C-46847F69B1E6}"/>
    <dgm:cxn modelId="{C8FE3E6D-E7BC-4835-BCF7-EE387E301A75}" type="presOf" srcId="{0BC91140-4FEE-4088-8A24-B801BB72CBCA}" destId="{7CAC8EA7-107A-49BA-AA90-5B83A18A83BC}" srcOrd="0" destOrd="0" presId="urn:microsoft.com/office/officeart/2008/layout/LinedList"/>
    <dgm:cxn modelId="{B176F095-3FC1-44C7-97AC-65CBB99C2541}" type="presOf" srcId="{62D58A31-82B5-4123-9963-F3054D200DB8}" destId="{FAF252CC-3BC1-42A6-9BA1-DD2C33DE89F4}" srcOrd="0" destOrd="0" presId="urn:microsoft.com/office/officeart/2008/layout/LinedList"/>
    <dgm:cxn modelId="{3A691FC9-C541-46D9-AE6E-E984DC601B63}" type="presOf" srcId="{DE412F1A-2FB0-485C-8A18-DE95394D28DC}" destId="{4390CA92-493B-492C-8975-517F4FE9737C}" srcOrd="0" destOrd="0" presId="urn:microsoft.com/office/officeart/2008/layout/LinedList"/>
    <dgm:cxn modelId="{43DA6D9D-8327-43F8-B8B1-87A28A9E99CB}" srcId="{62D58A31-82B5-4123-9963-F3054D200DB8}" destId="{0BC91140-4FEE-4088-8A24-B801BB72CBCA}" srcOrd="1" destOrd="0" parTransId="{3BB78CB6-6EF7-4372-A2DC-DF173628664A}" sibTransId="{03F1B5A3-1891-4743-A04B-26BBBA74A98A}"/>
    <dgm:cxn modelId="{83D5F8F8-A447-4831-A4AB-02213D49CB87}" srcId="{62D58A31-82B5-4123-9963-F3054D200DB8}" destId="{E567EBD8-5272-4C08-A913-556EF06BADDD}" srcOrd="3" destOrd="0" parTransId="{B290EFA6-EA5F-4481-BA87-0809E958BE6D}" sibTransId="{B98418B0-D13A-4C7F-9C3F-B068E9464F66}"/>
    <dgm:cxn modelId="{D0B013C4-661F-4894-BE5D-BA27C5CF3AFB}" type="presOf" srcId="{E567EBD8-5272-4C08-A913-556EF06BADDD}" destId="{68A16C3A-D76E-47F0-A1C7-3D609EC6EC89}" srcOrd="0" destOrd="0" presId="urn:microsoft.com/office/officeart/2008/layout/LinedList"/>
    <dgm:cxn modelId="{32D8073E-B43A-4D09-8B2A-34D6D5EC5A81}" type="presOf" srcId="{2BF61B9C-4E3C-4AC5-886B-6AF545D1940A}" destId="{4FDF27D3-0824-43BF-9C27-C261370D7803}" srcOrd="0" destOrd="0" presId="urn:microsoft.com/office/officeart/2008/layout/LinedList"/>
    <dgm:cxn modelId="{B7037DF7-B71A-498E-84FE-81BE2F3257D8}" srcId="{62D58A31-82B5-4123-9963-F3054D200DB8}" destId="{18EEE21E-F8DC-4AA5-9564-F7A974EBF7D0}" srcOrd="4" destOrd="0" parTransId="{6FEC0C4E-2CCD-4A75-A8EC-B89266811BA3}" sibTransId="{86E805BF-0F84-4493-8CCB-2932249CDB96}"/>
    <dgm:cxn modelId="{0DAF141E-B73A-455B-9C4F-D37DBCA604BD}" type="presOf" srcId="{18EEE21E-F8DC-4AA5-9564-F7A974EBF7D0}" destId="{2530F67D-7DC3-4E85-A75B-73FF86758C00}" srcOrd="0" destOrd="0" presId="urn:microsoft.com/office/officeart/2008/layout/LinedList"/>
    <dgm:cxn modelId="{8CBFE8D5-6BB6-445E-BAA1-36FDA63B805E}" srcId="{62D58A31-82B5-4123-9963-F3054D200DB8}" destId="{2BF61B9C-4E3C-4AC5-886B-6AF545D1940A}" srcOrd="0" destOrd="0" parTransId="{4C421B65-8718-4CDA-B1BC-55E896A39F35}" sibTransId="{707DA35A-DCF5-4A39-9B6C-9DC713DFCC31}"/>
    <dgm:cxn modelId="{C1CD9AE3-F31C-4808-9E24-E8F84D97F76B}" type="presParOf" srcId="{FAF252CC-3BC1-42A6-9BA1-DD2C33DE89F4}" destId="{3F1224F4-BB62-467B-AD17-197BFAC408E7}" srcOrd="0" destOrd="0" presId="urn:microsoft.com/office/officeart/2008/layout/LinedList"/>
    <dgm:cxn modelId="{DA037109-3915-4B83-9D3A-B83D0AC5864A}" type="presParOf" srcId="{FAF252CC-3BC1-42A6-9BA1-DD2C33DE89F4}" destId="{ED9255F8-AA8A-43BE-809D-4F82F81B178A}" srcOrd="1" destOrd="0" presId="urn:microsoft.com/office/officeart/2008/layout/LinedList"/>
    <dgm:cxn modelId="{43DB91FD-1BF1-444A-8E6B-C80363AB2061}" type="presParOf" srcId="{ED9255F8-AA8A-43BE-809D-4F82F81B178A}" destId="{4FDF27D3-0824-43BF-9C27-C261370D7803}" srcOrd="0" destOrd="0" presId="urn:microsoft.com/office/officeart/2008/layout/LinedList"/>
    <dgm:cxn modelId="{135BDC84-8558-4497-B856-E5718DE3F1C1}" type="presParOf" srcId="{ED9255F8-AA8A-43BE-809D-4F82F81B178A}" destId="{E0FDC30B-7837-44DA-A5E3-64812163298E}" srcOrd="1" destOrd="0" presId="urn:microsoft.com/office/officeart/2008/layout/LinedList"/>
    <dgm:cxn modelId="{446E579D-756B-4D1E-A8F5-F95AA0B9C4C0}" type="presParOf" srcId="{FAF252CC-3BC1-42A6-9BA1-DD2C33DE89F4}" destId="{D3971907-0238-445E-9932-70686FA2309B}" srcOrd="2" destOrd="0" presId="urn:microsoft.com/office/officeart/2008/layout/LinedList"/>
    <dgm:cxn modelId="{197B8A53-48E0-4C0F-BFCC-58DA47AE0396}" type="presParOf" srcId="{FAF252CC-3BC1-42A6-9BA1-DD2C33DE89F4}" destId="{6677596A-CD8C-4AFC-B731-5F397BEAA0BE}" srcOrd="3" destOrd="0" presId="urn:microsoft.com/office/officeart/2008/layout/LinedList"/>
    <dgm:cxn modelId="{523E4A0B-AB20-4846-A7AE-C4E6AB5D6A73}" type="presParOf" srcId="{6677596A-CD8C-4AFC-B731-5F397BEAA0BE}" destId="{7CAC8EA7-107A-49BA-AA90-5B83A18A83BC}" srcOrd="0" destOrd="0" presId="urn:microsoft.com/office/officeart/2008/layout/LinedList"/>
    <dgm:cxn modelId="{F208DB23-5300-402D-8F72-52DF7C585CCE}" type="presParOf" srcId="{6677596A-CD8C-4AFC-B731-5F397BEAA0BE}" destId="{1327DDE8-E3F9-4C94-84DA-B2F29A42303F}" srcOrd="1" destOrd="0" presId="urn:microsoft.com/office/officeart/2008/layout/LinedList"/>
    <dgm:cxn modelId="{95E69008-48D7-4634-8426-4FD43193A5A9}" type="presParOf" srcId="{FAF252CC-3BC1-42A6-9BA1-DD2C33DE89F4}" destId="{F375C612-B8C8-4BBA-9A6D-A5ADFDD6741A}" srcOrd="4" destOrd="0" presId="urn:microsoft.com/office/officeart/2008/layout/LinedList"/>
    <dgm:cxn modelId="{0754AA65-2122-4FFC-BCD0-B92E63FF1BFD}" type="presParOf" srcId="{FAF252CC-3BC1-42A6-9BA1-DD2C33DE89F4}" destId="{7976BABB-6455-4572-9031-F3EEAB7D83A3}" srcOrd="5" destOrd="0" presId="urn:microsoft.com/office/officeart/2008/layout/LinedList"/>
    <dgm:cxn modelId="{4E8B8431-3EAB-40D7-B6C1-0E23F96604F0}" type="presParOf" srcId="{7976BABB-6455-4572-9031-F3EEAB7D83A3}" destId="{4390CA92-493B-492C-8975-517F4FE9737C}" srcOrd="0" destOrd="0" presId="urn:microsoft.com/office/officeart/2008/layout/LinedList"/>
    <dgm:cxn modelId="{4F7C541F-FBB9-4588-BE23-04BD69FD4C4B}" type="presParOf" srcId="{7976BABB-6455-4572-9031-F3EEAB7D83A3}" destId="{7759E512-CB27-4ED6-ADA2-76B305E80AB0}" srcOrd="1" destOrd="0" presId="urn:microsoft.com/office/officeart/2008/layout/LinedList"/>
    <dgm:cxn modelId="{DCFEDF37-5B72-485B-B7AF-1DBA924C81D6}" type="presParOf" srcId="{FAF252CC-3BC1-42A6-9BA1-DD2C33DE89F4}" destId="{BA7A6935-575F-4E56-B1D2-522439AB9860}" srcOrd="6" destOrd="0" presId="urn:microsoft.com/office/officeart/2008/layout/LinedList"/>
    <dgm:cxn modelId="{294EC990-86A8-4ADC-BEE2-307DDFEA6CCF}" type="presParOf" srcId="{FAF252CC-3BC1-42A6-9BA1-DD2C33DE89F4}" destId="{92D9B624-E9B9-483B-AF78-199B9E44A78C}" srcOrd="7" destOrd="0" presId="urn:microsoft.com/office/officeart/2008/layout/LinedList"/>
    <dgm:cxn modelId="{84F2A86E-7C49-49C3-AD0E-9423BF649489}" type="presParOf" srcId="{92D9B624-E9B9-483B-AF78-199B9E44A78C}" destId="{68A16C3A-D76E-47F0-A1C7-3D609EC6EC89}" srcOrd="0" destOrd="0" presId="urn:microsoft.com/office/officeart/2008/layout/LinedList"/>
    <dgm:cxn modelId="{000E202D-81AF-4761-B273-D5BFC737D7CD}" type="presParOf" srcId="{92D9B624-E9B9-483B-AF78-199B9E44A78C}" destId="{83994241-F3E9-4FDF-9910-036E3A29CD80}" srcOrd="1" destOrd="0" presId="urn:microsoft.com/office/officeart/2008/layout/LinedList"/>
    <dgm:cxn modelId="{CEDB6185-5FD0-4286-BEF2-FF89F7AEC3AC}" type="presParOf" srcId="{FAF252CC-3BC1-42A6-9BA1-DD2C33DE89F4}" destId="{ADED8959-C8D0-4C3F-8CBC-08FCE03FA13A}" srcOrd="8" destOrd="0" presId="urn:microsoft.com/office/officeart/2008/layout/LinedList"/>
    <dgm:cxn modelId="{46DC23B6-CD54-48BF-B416-F61671C54B77}" type="presParOf" srcId="{FAF252CC-3BC1-42A6-9BA1-DD2C33DE89F4}" destId="{515700CA-E114-48D7-AA19-344F357FFB70}" srcOrd="9" destOrd="0" presId="urn:microsoft.com/office/officeart/2008/layout/LinedList"/>
    <dgm:cxn modelId="{3F3C33FE-5289-4E17-8C62-9DD0034DA076}" type="presParOf" srcId="{515700CA-E114-48D7-AA19-344F357FFB70}" destId="{2530F67D-7DC3-4E85-A75B-73FF86758C00}" srcOrd="0" destOrd="0" presId="urn:microsoft.com/office/officeart/2008/layout/LinedList"/>
    <dgm:cxn modelId="{0250A72E-0F0A-49F5-BCF9-E959F92C48FC}" type="presParOf" srcId="{515700CA-E114-48D7-AA19-344F357FFB70}" destId="{FF7D7277-91F3-4049-A5FA-3F38B8D70E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740FF-8411-4EB1-BBB9-FC60AE253298}" type="doc">
      <dgm:prSet loTypeId="urn:microsoft.com/office/officeart/2005/8/layout/process4" loCatId="process" qsTypeId="urn:microsoft.com/office/officeart/2005/8/quickstyle/simple3" qsCatId="simple" csTypeId="urn:microsoft.com/office/officeart/2005/8/colors/accent2_4" csCatId="accent2" phldr="1"/>
      <dgm:spPr/>
      <dgm:t>
        <a:bodyPr/>
        <a:lstStyle/>
        <a:p>
          <a:endParaRPr lang="en-US"/>
        </a:p>
      </dgm:t>
    </dgm:pt>
    <dgm:pt modelId="{92FA2EF2-639E-43F5-B812-9FC0E4D3A628}">
      <dgm:prSet/>
      <dgm:spPr/>
      <dgm:t>
        <a:bodyPr/>
        <a:lstStyle/>
        <a:p>
          <a:pPr rtl="0"/>
          <a:r>
            <a:rPr lang="en-US" b="0" i="0" dirty="0" smtClean="0"/>
            <a:t>Step1: Decorate </a:t>
          </a:r>
          <a:r>
            <a:rPr lang="en-US" b="0" i="0" dirty="0" err="1" smtClean="0"/>
            <a:t>ImportAttribute</a:t>
          </a:r>
          <a:endParaRPr lang="en-US" dirty="0"/>
        </a:p>
      </dgm:t>
    </dgm:pt>
    <dgm:pt modelId="{E5FE065E-5BA3-4E0E-9BD5-95AF28036139}" type="parTrans" cxnId="{8F6EA5A2-4047-475E-8D9D-991BC2BDF1A0}">
      <dgm:prSet/>
      <dgm:spPr/>
      <dgm:t>
        <a:bodyPr/>
        <a:lstStyle/>
        <a:p>
          <a:endParaRPr lang="en-US"/>
        </a:p>
      </dgm:t>
    </dgm:pt>
    <dgm:pt modelId="{01265BFF-0E38-436E-8746-05BC2A21DDAF}" type="sibTrans" cxnId="{8F6EA5A2-4047-475E-8D9D-991BC2BDF1A0}">
      <dgm:prSet/>
      <dgm:spPr/>
      <dgm:t>
        <a:bodyPr/>
        <a:lstStyle/>
        <a:p>
          <a:endParaRPr lang="en-US"/>
        </a:p>
      </dgm:t>
    </dgm:pt>
    <dgm:pt modelId="{0D721A04-D7FF-4144-8776-892A274D385A}">
      <dgm:prSet/>
      <dgm:spPr/>
      <dgm:t>
        <a:bodyPr/>
        <a:lstStyle/>
        <a:p>
          <a:pPr rtl="0"/>
          <a:r>
            <a:rPr lang="en-US" b="0" i="0" smtClean="0"/>
            <a:t>Step2: Decorate ExportAttribute</a:t>
          </a:r>
          <a:endParaRPr lang="en-US"/>
        </a:p>
      </dgm:t>
    </dgm:pt>
    <dgm:pt modelId="{26942373-0C00-4E1C-A0D8-CE1747501AD8}" type="parTrans" cxnId="{7AC60CBB-BEF2-45C9-AB6C-E62D935CEE74}">
      <dgm:prSet/>
      <dgm:spPr/>
      <dgm:t>
        <a:bodyPr/>
        <a:lstStyle/>
        <a:p>
          <a:endParaRPr lang="en-US"/>
        </a:p>
      </dgm:t>
    </dgm:pt>
    <dgm:pt modelId="{FF89F67B-7745-4F06-AD18-4BAC80821F7B}" type="sibTrans" cxnId="{7AC60CBB-BEF2-45C9-AB6C-E62D935CEE74}">
      <dgm:prSet/>
      <dgm:spPr/>
      <dgm:t>
        <a:bodyPr/>
        <a:lstStyle/>
        <a:p>
          <a:endParaRPr lang="en-US"/>
        </a:p>
      </dgm:t>
    </dgm:pt>
    <dgm:pt modelId="{29022A62-963F-46A9-9DE8-66631D8FE3C6}">
      <dgm:prSet/>
      <dgm:spPr/>
      <dgm:t>
        <a:bodyPr/>
        <a:lstStyle/>
        <a:p>
          <a:pPr rtl="0"/>
          <a:r>
            <a:rPr lang="en-US" b="0" i="0" dirty="0" smtClean="0"/>
            <a:t>Step3: Compose</a:t>
          </a:r>
          <a:r>
            <a:rPr lang="zh-TW" altLang="en-US" b="0" i="0" dirty="0" smtClean="0"/>
            <a:t> </a:t>
          </a:r>
          <a:r>
            <a:rPr lang="en-US" altLang="zh-TW" b="0" i="0" dirty="0" smtClean="0"/>
            <a:t>Import &amp; Export</a:t>
          </a:r>
          <a:endParaRPr lang="en-US" dirty="0"/>
        </a:p>
      </dgm:t>
    </dgm:pt>
    <dgm:pt modelId="{CC117C98-5A8F-410A-B966-19D818565246}" type="parTrans" cxnId="{E0CA64FC-1B8D-49FF-A245-694212E1A3C8}">
      <dgm:prSet/>
      <dgm:spPr/>
      <dgm:t>
        <a:bodyPr/>
        <a:lstStyle/>
        <a:p>
          <a:endParaRPr lang="en-US"/>
        </a:p>
      </dgm:t>
    </dgm:pt>
    <dgm:pt modelId="{19DF4FA4-5A31-42B0-93F0-8A8D7A428251}" type="sibTrans" cxnId="{E0CA64FC-1B8D-49FF-A245-694212E1A3C8}">
      <dgm:prSet/>
      <dgm:spPr/>
      <dgm:t>
        <a:bodyPr/>
        <a:lstStyle/>
        <a:p>
          <a:endParaRPr lang="en-US"/>
        </a:p>
      </dgm:t>
    </dgm:pt>
    <dgm:pt modelId="{732986FB-2363-41BB-8265-7E645ED216A7}" type="pres">
      <dgm:prSet presAssocID="{2CF740FF-8411-4EB1-BBB9-FC60AE253298}" presName="Name0" presStyleCnt="0">
        <dgm:presLayoutVars>
          <dgm:dir/>
          <dgm:animLvl val="lvl"/>
          <dgm:resizeHandles val="exact"/>
        </dgm:presLayoutVars>
      </dgm:prSet>
      <dgm:spPr/>
    </dgm:pt>
    <dgm:pt modelId="{280B238A-08C2-46A8-9D8E-603B6A98F208}" type="pres">
      <dgm:prSet presAssocID="{29022A62-963F-46A9-9DE8-66631D8FE3C6}" presName="boxAndChildren" presStyleCnt="0"/>
      <dgm:spPr/>
    </dgm:pt>
    <dgm:pt modelId="{DEB44C80-C495-4A99-AE55-28470BC06C32}" type="pres">
      <dgm:prSet presAssocID="{29022A62-963F-46A9-9DE8-66631D8FE3C6}" presName="parentTextBox" presStyleLbl="node1" presStyleIdx="0" presStyleCnt="3"/>
      <dgm:spPr/>
    </dgm:pt>
    <dgm:pt modelId="{FE65315D-ACF4-40FD-AAEC-073D09F72372}" type="pres">
      <dgm:prSet presAssocID="{FF89F67B-7745-4F06-AD18-4BAC80821F7B}" presName="sp" presStyleCnt="0"/>
      <dgm:spPr/>
    </dgm:pt>
    <dgm:pt modelId="{A2493FE0-D5C3-43FB-8EA5-4CA6FAE0F14E}" type="pres">
      <dgm:prSet presAssocID="{0D721A04-D7FF-4144-8776-892A274D385A}" presName="arrowAndChildren" presStyleCnt="0"/>
      <dgm:spPr/>
    </dgm:pt>
    <dgm:pt modelId="{85C777C9-5826-42A9-96F1-9B0D06F27B39}" type="pres">
      <dgm:prSet presAssocID="{0D721A04-D7FF-4144-8776-892A274D385A}" presName="parentTextArrow" presStyleLbl="node1" presStyleIdx="1" presStyleCnt="3"/>
      <dgm:spPr/>
    </dgm:pt>
    <dgm:pt modelId="{2A054B53-547F-46A4-9C20-529F5A5EC39E}" type="pres">
      <dgm:prSet presAssocID="{01265BFF-0E38-436E-8746-05BC2A21DDAF}" presName="sp" presStyleCnt="0"/>
      <dgm:spPr/>
    </dgm:pt>
    <dgm:pt modelId="{C55D6D3B-E1D8-4D57-8279-448904270B76}" type="pres">
      <dgm:prSet presAssocID="{92FA2EF2-639E-43F5-B812-9FC0E4D3A628}" presName="arrowAndChildren" presStyleCnt="0"/>
      <dgm:spPr/>
    </dgm:pt>
    <dgm:pt modelId="{EEB21FB3-93E3-44E5-B810-48649D46E177}" type="pres">
      <dgm:prSet presAssocID="{92FA2EF2-639E-43F5-B812-9FC0E4D3A628}" presName="parentTextArrow" presStyleLbl="node1" presStyleIdx="2" presStyleCnt="3"/>
      <dgm:spPr/>
    </dgm:pt>
  </dgm:ptLst>
  <dgm:cxnLst>
    <dgm:cxn modelId="{7E561123-F587-401E-951E-87F2ED00449E}" type="presOf" srcId="{2CF740FF-8411-4EB1-BBB9-FC60AE253298}" destId="{732986FB-2363-41BB-8265-7E645ED216A7}" srcOrd="0" destOrd="0" presId="urn:microsoft.com/office/officeart/2005/8/layout/process4"/>
    <dgm:cxn modelId="{8F6EA5A2-4047-475E-8D9D-991BC2BDF1A0}" srcId="{2CF740FF-8411-4EB1-BBB9-FC60AE253298}" destId="{92FA2EF2-639E-43F5-B812-9FC0E4D3A628}" srcOrd="0" destOrd="0" parTransId="{E5FE065E-5BA3-4E0E-9BD5-95AF28036139}" sibTransId="{01265BFF-0E38-436E-8746-05BC2A21DDAF}"/>
    <dgm:cxn modelId="{E0CA64FC-1B8D-49FF-A245-694212E1A3C8}" srcId="{2CF740FF-8411-4EB1-BBB9-FC60AE253298}" destId="{29022A62-963F-46A9-9DE8-66631D8FE3C6}" srcOrd="2" destOrd="0" parTransId="{CC117C98-5A8F-410A-B966-19D818565246}" sibTransId="{19DF4FA4-5A31-42B0-93F0-8A8D7A428251}"/>
    <dgm:cxn modelId="{E6F99DA6-9224-4FD0-A4CB-AE121BE9A4FD}" type="presOf" srcId="{92FA2EF2-639E-43F5-B812-9FC0E4D3A628}" destId="{EEB21FB3-93E3-44E5-B810-48649D46E177}" srcOrd="0" destOrd="0" presId="urn:microsoft.com/office/officeart/2005/8/layout/process4"/>
    <dgm:cxn modelId="{7AC60CBB-BEF2-45C9-AB6C-E62D935CEE74}" srcId="{2CF740FF-8411-4EB1-BBB9-FC60AE253298}" destId="{0D721A04-D7FF-4144-8776-892A274D385A}" srcOrd="1" destOrd="0" parTransId="{26942373-0C00-4E1C-A0D8-CE1747501AD8}" sibTransId="{FF89F67B-7745-4F06-AD18-4BAC80821F7B}"/>
    <dgm:cxn modelId="{5CE51512-8242-4587-8A4E-D753709E2134}" type="presOf" srcId="{29022A62-963F-46A9-9DE8-66631D8FE3C6}" destId="{DEB44C80-C495-4A99-AE55-28470BC06C32}" srcOrd="0" destOrd="0" presId="urn:microsoft.com/office/officeart/2005/8/layout/process4"/>
    <dgm:cxn modelId="{C6541AAC-E573-453B-B16B-78813A9814CA}" type="presOf" srcId="{0D721A04-D7FF-4144-8776-892A274D385A}" destId="{85C777C9-5826-42A9-96F1-9B0D06F27B39}" srcOrd="0" destOrd="0" presId="urn:microsoft.com/office/officeart/2005/8/layout/process4"/>
    <dgm:cxn modelId="{A0F34DA4-4F11-46AE-8F3E-373D200CB795}" type="presParOf" srcId="{732986FB-2363-41BB-8265-7E645ED216A7}" destId="{280B238A-08C2-46A8-9D8E-603B6A98F208}" srcOrd="0" destOrd="0" presId="urn:microsoft.com/office/officeart/2005/8/layout/process4"/>
    <dgm:cxn modelId="{8F104B24-7BF5-420A-8E8C-8861D8A07822}" type="presParOf" srcId="{280B238A-08C2-46A8-9D8E-603B6A98F208}" destId="{DEB44C80-C495-4A99-AE55-28470BC06C32}" srcOrd="0" destOrd="0" presId="urn:microsoft.com/office/officeart/2005/8/layout/process4"/>
    <dgm:cxn modelId="{54691A09-589C-404C-A49A-8FA8D8CCCE5E}" type="presParOf" srcId="{732986FB-2363-41BB-8265-7E645ED216A7}" destId="{FE65315D-ACF4-40FD-AAEC-073D09F72372}" srcOrd="1" destOrd="0" presId="urn:microsoft.com/office/officeart/2005/8/layout/process4"/>
    <dgm:cxn modelId="{D106DD7E-5284-485D-9E26-0EF6D6F5B115}" type="presParOf" srcId="{732986FB-2363-41BB-8265-7E645ED216A7}" destId="{A2493FE0-D5C3-43FB-8EA5-4CA6FAE0F14E}" srcOrd="2" destOrd="0" presId="urn:microsoft.com/office/officeart/2005/8/layout/process4"/>
    <dgm:cxn modelId="{F55E4A96-86B2-4B6D-BB08-515BEF1168A2}" type="presParOf" srcId="{A2493FE0-D5C3-43FB-8EA5-4CA6FAE0F14E}" destId="{85C777C9-5826-42A9-96F1-9B0D06F27B39}" srcOrd="0" destOrd="0" presId="urn:microsoft.com/office/officeart/2005/8/layout/process4"/>
    <dgm:cxn modelId="{281C4CA7-AE99-4D80-84CF-7010FED796CA}" type="presParOf" srcId="{732986FB-2363-41BB-8265-7E645ED216A7}" destId="{2A054B53-547F-46A4-9C20-529F5A5EC39E}" srcOrd="3" destOrd="0" presId="urn:microsoft.com/office/officeart/2005/8/layout/process4"/>
    <dgm:cxn modelId="{201DBF09-1784-45E4-BC75-969D2CEE4AB8}" type="presParOf" srcId="{732986FB-2363-41BB-8265-7E645ED216A7}" destId="{C55D6D3B-E1D8-4D57-8279-448904270B76}" srcOrd="4" destOrd="0" presId="urn:microsoft.com/office/officeart/2005/8/layout/process4"/>
    <dgm:cxn modelId="{351CC8B9-B005-46B3-830E-71DE38D876AF}" type="presParOf" srcId="{C55D6D3B-E1D8-4D57-8279-448904270B76}" destId="{EEB21FB3-93E3-44E5-B810-48649D46E17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224F4-BB62-467B-AD17-197BFAC408E7}">
      <dsp:nvSpPr>
        <dsp:cNvPr id="0" name=""/>
        <dsp:cNvSpPr/>
      </dsp:nvSpPr>
      <dsp:spPr>
        <a:xfrm>
          <a:off x="0" y="417"/>
          <a:ext cx="4560046" cy="0"/>
        </a:xfrm>
        <a:prstGeom prst="line">
          <a:avLst/>
        </a:prstGeom>
        <a:solidFill>
          <a:schemeClr val="accent1">
            <a:shade val="80000"/>
            <a:hueOff val="0"/>
            <a:satOff val="0"/>
            <a:lumOff val="0"/>
            <a:alphaOff val="0"/>
          </a:schemeClr>
        </a:solidFill>
        <a:ln w="9525" cap="rnd" cmpd="sng" algn="ctr">
          <a:solidFill>
            <a:schemeClr val="accent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FDF27D3-0824-43BF-9C27-C261370D7803}">
      <dsp:nvSpPr>
        <dsp:cNvPr id="0" name=""/>
        <dsp:cNvSpPr/>
      </dsp:nvSpPr>
      <dsp:spPr>
        <a:xfrm>
          <a:off x="0" y="417"/>
          <a:ext cx="4560046"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0" i="0" kern="1200" dirty="0" smtClean="0"/>
            <a:t>Import</a:t>
          </a:r>
          <a:endParaRPr lang="en-US" sz="3000" kern="1200" dirty="0"/>
        </a:p>
      </dsp:txBody>
      <dsp:txXfrm>
        <a:off x="0" y="417"/>
        <a:ext cx="4560046" cy="683093"/>
      </dsp:txXfrm>
    </dsp:sp>
    <dsp:sp modelId="{D3971907-0238-445E-9932-70686FA2309B}">
      <dsp:nvSpPr>
        <dsp:cNvPr id="0" name=""/>
        <dsp:cNvSpPr/>
      </dsp:nvSpPr>
      <dsp:spPr>
        <a:xfrm>
          <a:off x="0" y="683510"/>
          <a:ext cx="4560046" cy="0"/>
        </a:xfrm>
        <a:prstGeom prst="line">
          <a:avLst/>
        </a:prstGeom>
        <a:solidFill>
          <a:schemeClr val="accent1">
            <a:shade val="80000"/>
            <a:hueOff val="-8899"/>
            <a:satOff val="-11747"/>
            <a:lumOff val="8761"/>
            <a:alphaOff val="0"/>
          </a:schemeClr>
        </a:solidFill>
        <a:ln w="9525" cap="rnd" cmpd="sng" algn="ctr">
          <a:solidFill>
            <a:schemeClr val="accent1">
              <a:shade val="80000"/>
              <a:hueOff val="-8899"/>
              <a:satOff val="-11747"/>
              <a:lumOff val="8761"/>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CAC8EA7-107A-49BA-AA90-5B83A18A83BC}">
      <dsp:nvSpPr>
        <dsp:cNvPr id="0" name=""/>
        <dsp:cNvSpPr/>
      </dsp:nvSpPr>
      <dsp:spPr>
        <a:xfrm>
          <a:off x="0" y="683510"/>
          <a:ext cx="4560046"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0" i="0" kern="1200" dirty="0" smtClean="0"/>
            <a:t>Export</a:t>
          </a:r>
          <a:endParaRPr lang="en-US" sz="3000" kern="1200" dirty="0"/>
        </a:p>
      </dsp:txBody>
      <dsp:txXfrm>
        <a:off x="0" y="683510"/>
        <a:ext cx="4560046" cy="683093"/>
      </dsp:txXfrm>
    </dsp:sp>
    <dsp:sp modelId="{F375C612-B8C8-4BBA-9A6D-A5ADFDD6741A}">
      <dsp:nvSpPr>
        <dsp:cNvPr id="0" name=""/>
        <dsp:cNvSpPr/>
      </dsp:nvSpPr>
      <dsp:spPr>
        <a:xfrm>
          <a:off x="0" y="1366603"/>
          <a:ext cx="4560046" cy="0"/>
        </a:xfrm>
        <a:prstGeom prst="line">
          <a:avLst/>
        </a:prstGeom>
        <a:solidFill>
          <a:schemeClr val="accent1">
            <a:shade val="80000"/>
            <a:hueOff val="-17797"/>
            <a:satOff val="-23495"/>
            <a:lumOff val="17522"/>
            <a:alphaOff val="0"/>
          </a:schemeClr>
        </a:solidFill>
        <a:ln w="9525" cap="rnd" cmpd="sng" algn="ctr">
          <a:solidFill>
            <a:schemeClr val="accent1">
              <a:shade val="80000"/>
              <a:hueOff val="-17797"/>
              <a:satOff val="-23495"/>
              <a:lumOff val="17522"/>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390CA92-493B-492C-8975-517F4FE9737C}">
      <dsp:nvSpPr>
        <dsp:cNvPr id="0" name=""/>
        <dsp:cNvSpPr/>
      </dsp:nvSpPr>
      <dsp:spPr>
        <a:xfrm>
          <a:off x="0" y="1366603"/>
          <a:ext cx="4560046"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0" i="0" kern="1200" dirty="0" smtClean="0"/>
            <a:t>Part</a:t>
          </a:r>
          <a:endParaRPr lang="en-US" sz="3000" kern="1200" dirty="0"/>
        </a:p>
      </dsp:txBody>
      <dsp:txXfrm>
        <a:off x="0" y="1366603"/>
        <a:ext cx="4560046" cy="683093"/>
      </dsp:txXfrm>
    </dsp:sp>
    <dsp:sp modelId="{BA7A6935-575F-4E56-B1D2-522439AB9860}">
      <dsp:nvSpPr>
        <dsp:cNvPr id="0" name=""/>
        <dsp:cNvSpPr/>
      </dsp:nvSpPr>
      <dsp:spPr>
        <a:xfrm>
          <a:off x="0" y="2049696"/>
          <a:ext cx="4560046" cy="0"/>
        </a:xfrm>
        <a:prstGeom prst="line">
          <a:avLst/>
        </a:prstGeom>
        <a:solidFill>
          <a:schemeClr val="accent1">
            <a:shade val="80000"/>
            <a:hueOff val="-26696"/>
            <a:satOff val="-35242"/>
            <a:lumOff val="26282"/>
            <a:alphaOff val="0"/>
          </a:schemeClr>
        </a:solidFill>
        <a:ln w="9525" cap="rnd" cmpd="sng" algn="ctr">
          <a:solidFill>
            <a:schemeClr val="accent1">
              <a:shade val="80000"/>
              <a:hueOff val="-26696"/>
              <a:satOff val="-35242"/>
              <a:lumOff val="26282"/>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68A16C3A-D76E-47F0-A1C7-3D609EC6EC89}">
      <dsp:nvSpPr>
        <dsp:cNvPr id="0" name=""/>
        <dsp:cNvSpPr/>
      </dsp:nvSpPr>
      <dsp:spPr>
        <a:xfrm>
          <a:off x="0" y="2049696"/>
          <a:ext cx="4560046"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0" i="0" kern="1200" dirty="0" err="1" smtClean="0"/>
            <a:t>CompositionContainer</a:t>
          </a:r>
          <a:endParaRPr lang="en-US" sz="3000" kern="1200" dirty="0"/>
        </a:p>
      </dsp:txBody>
      <dsp:txXfrm>
        <a:off x="0" y="2049696"/>
        <a:ext cx="4560046" cy="683093"/>
      </dsp:txXfrm>
    </dsp:sp>
    <dsp:sp modelId="{ADED8959-C8D0-4C3F-8CBC-08FCE03FA13A}">
      <dsp:nvSpPr>
        <dsp:cNvPr id="0" name=""/>
        <dsp:cNvSpPr/>
      </dsp:nvSpPr>
      <dsp:spPr>
        <a:xfrm>
          <a:off x="0" y="2732789"/>
          <a:ext cx="4560046" cy="0"/>
        </a:xfrm>
        <a:prstGeom prst="line">
          <a:avLst/>
        </a:prstGeom>
        <a:solidFill>
          <a:schemeClr val="accent1">
            <a:shade val="80000"/>
            <a:hueOff val="-35594"/>
            <a:satOff val="-46990"/>
            <a:lumOff val="35043"/>
            <a:alphaOff val="0"/>
          </a:schemeClr>
        </a:solidFill>
        <a:ln w="9525" cap="rnd" cmpd="sng" algn="ctr">
          <a:solidFill>
            <a:schemeClr val="accent1">
              <a:shade val="80000"/>
              <a:hueOff val="-35594"/>
              <a:satOff val="-46990"/>
              <a:lumOff val="35043"/>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530F67D-7DC3-4E85-A75B-73FF86758C00}">
      <dsp:nvSpPr>
        <dsp:cNvPr id="0" name=""/>
        <dsp:cNvSpPr/>
      </dsp:nvSpPr>
      <dsp:spPr>
        <a:xfrm>
          <a:off x="0" y="2732789"/>
          <a:ext cx="4560046" cy="6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0" i="0" kern="1200" dirty="0" smtClean="0"/>
            <a:t>Catalog</a:t>
          </a:r>
          <a:endParaRPr lang="en-US" sz="3000" kern="1200" dirty="0"/>
        </a:p>
      </dsp:txBody>
      <dsp:txXfrm>
        <a:off x="0" y="2732789"/>
        <a:ext cx="4560046" cy="683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44C80-C495-4A99-AE55-28470BC06C32}">
      <dsp:nvSpPr>
        <dsp:cNvPr id="0" name=""/>
        <dsp:cNvSpPr/>
      </dsp:nvSpPr>
      <dsp:spPr>
        <a:xfrm>
          <a:off x="0" y="2571629"/>
          <a:ext cx="4666244" cy="844066"/>
        </a:xfrm>
        <a:prstGeom prst="rect">
          <a:avLst/>
        </a:prstGeom>
        <a:gradFill rotWithShape="0">
          <a:gsLst>
            <a:gs pos="0">
              <a:schemeClr val="accent2">
                <a:shade val="50000"/>
                <a:hueOff val="0"/>
                <a:satOff val="0"/>
                <a:lumOff val="0"/>
                <a:alphaOff val="0"/>
                <a:tint val="64000"/>
                <a:lumMod val="118000"/>
              </a:schemeClr>
            </a:gs>
            <a:gs pos="100000">
              <a:schemeClr val="accent2">
                <a:shade val="50000"/>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b="0" i="0" kern="1200" dirty="0" smtClean="0"/>
            <a:t>Step3: Compose</a:t>
          </a:r>
          <a:r>
            <a:rPr lang="zh-TW" altLang="en-US" sz="2100" b="0" i="0" kern="1200" dirty="0" smtClean="0"/>
            <a:t> </a:t>
          </a:r>
          <a:r>
            <a:rPr lang="en-US" altLang="zh-TW" sz="2100" b="0" i="0" kern="1200" dirty="0" smtClean="0"/>
            <a:t>Import &amp; Export</a:t>
          </a:r>
          <a:endParaRPr lang="en-US" sz="2100" kern="1200" dirty="0"/>
        </a:p>
      </dsp:txBody>
      <dsp:txXfrm>
        <a:off x="0" y="2571629"/>
        <a:ext cx="4666244" cy="844066"/>
      </dsp:txXfrm>
    </dsp:sp>
    <dsp:sp modelId="{85C777C9-5826-42A9-96F1-9B0D06F27B39}">
      <dsp:nvSpPr>
        <dsp:cNvPr id="0" name=""/>
        <dsp:cNvSpPr/>
      </dsp:nvSpPr>
      <dsp:spPr>
        <a:xfrm rot="10800000">
          <a:off x="0" y="1286116"/>
          <a:ext cx="4666244" cy="1298173"/>
        </a:xfrm>
        <a:prstGeom prst="upArrowCallout">
          <a:avLst/>
        </a:prstGeom>
        <a:gradFill rotWithShape="0">
          <a:gsLst>
            <a:gs pos="0">
              <a:schemeClr val="accent2">
                <a:shade val="50000"/>
                <a:hueOff val="-502691"/>
                <a:satOff val="-10641"/>
                <a:lumOff val="34016"/>
                <a:alphaOff val="0"/>
                <a:tint val="64000"/>
                <a:lumMod val="118000"/>
              </a:schemeClr>
            </a:gs>
            <a:gs pos="100000">
              <a:schemeClr val="accent2">
                <a:shade val="50000"/>
                <a:hueOff val="-502691"/>
                <a:satOff val="-10641"/>
                <a:lumOff val="34016"/>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b="0" i="0" kern="1200" smtClean="0"/>
            <a:t>Step2: Decorate ExportAttribute</a:t>
          </a:r>
          <a:endParaRPr lang="en-US" sz="2100" kern="1200"/>
        </a:p>
      </dsp:txBody>
      <dsp:txXfrm rot="10800000">
        <a:off x="0" y="1286116"/>
        <a:ext cx="4666244" cy="843514"/>
      </dsp:txXfrm>
    </dsp:sp>
    <dsp:sp modelId="{EEB21FB3-93E3-44E5-B810-48649D46E177}">
      <dsp:nvSpPr>
        <dsp:cNvPr id="0" name=""/>
        <dsp:cNvSpPr/>
      </dsp:nvSpPr>
      <dsp:spPr>
        <a:xfrm rot="10800000">
          <a:off x="0" y="603"/>
          <a:ext cx="4666244" cy="1298173"/>
        </a:xfrm>
        <a:prstGeom prst="upArrowCallout">
          <a:avLst/>
        </a:prstGeom>
        <a:gradFill rotWithShape="0">
          <a:gsLst>
            <a:gs pos="0">
              <a:schemeClr val="accent2">
                <a:shade val="50000"/>
                <a:hueOff val="-502691"/>
                <a:satOff val="-10641"/>
                <a:lumOff val="34016"/>
                <a:alphaOff val="0"/>
                <a:tint val="64000"/>
                <a:lumMod val="118000"/>
              </a:schemeClr>
            </a:gs>
            <a:gs pos="100000">
              <a:schemeClr val="accent2">
                <a:shade val="50000"/>
                <a:hueOff val="-502691"/>
                <a:satOff val="-10641"/>
                <a:lumOff val="34016"/>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b="0" i="0" kern="1200" dirty="0" smtClean="0"/>
            <a:t>Step1: Decorate </a:t>
          </a:r>
          <a:r>
            <a:rPr lang="en-US" sz="2100" b="0" i="0" kern="1200" dirty="0" err="1" smtClean="0"/>
            <a:t>ImportAttribute</a:t>
          </a:r>
          <a:endParaRPr lang="en-US" sz="2100" kern="1200" dirty="0"/>
        </a:p>
      </dsp:txBody>
      <dsp:txXfrm rot="10800000">
        <a:off x="0" y="603"/>
        <a:ext cx="4666244" cy="843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CE71D-9699-4C5E-A4A1-13A06A328308}" type="datetimeFigureOut">
              <a:rPr lang="en-US" smtClean="0"/>
              <a:t>11/8/2012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1216-789F-4624-A6DE-A6B0EE133448}" type="slidenum">
              <a:rPr lang="en-US" smtClean="0"/>
              <a:t>‹#›</a:t>
            </a:fld>
            <a:endParaRPr lang="en-US"/>
          </a:p>
        </p:txBody>
      </p:sp>
    </p:spTree>
    <p:extLst>
      <p:ext uri="{BB962C8B-B14F-4D97-AF65-F5344CB8AC3E}">
        <p14:creationId xmlns:p14="http://schemas.microsoft.com/office/powerpoint/2010/main" val="411685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altLang="zh-TW" sz="1200" b="0" i="0" kern="1200" dirty="0" smtClean="0">
                <a:solidFill>
                  <a:schemeClr val="tx1"/>
                </a:solidFill>
                <a:effectLst/>
                <a:latin typeface="+mn-lt"/>
                <a:ea typeface="+mn-ea"/>
                <a:cs typeface="+mn-cs"/>
              </a:rPr>
              <a:t>Managed Extensibility Framework </a:t>
            </a:r>
            <a:r>
              <a:rPr lang="zh-TW" altLang="en-US" sz="1200" b="0" i="0" kern="1200" dirty="0" smtClean="0">
                <a:solidFill>
                  <a:schemeClr val="tx1"/>
                </a:solidFill>
                <a:effectLst/>
                <a:latin typeface="+mn-lt"/>
                <a:ea typeface="+mn-ea"/>
                <a:cs typeface="+mn-cs"/>
              </a:rPr>
              <a:t>或 </a:t>
            </a:r>
            <a:r>
              <a:rPr lang="en-US" altLang="zh-TW" sz="1200" b="0" i="0" kern="1200" dirty="0" smtClean="0">
                <a:solidFill>
                  <a:schemeClr val="tx1"/>
                </a:solidFill>
                <a:effectLst/>
                <a:latin typeface="+mn-lt"/>
                <a:ea typeface="+mn-ea"/>
                <a:cs typeface="+mn-cs"/>
              </a:rPr>
              <a:t>MEF </a:t>
            </a:r>
            <a:r>
              <a:rPr lang="zh-TW" altLang="en-US" sz="1200" b="0" i="0" kern="1200" dirty="0" smtClean="0">
                <a:solidFill>
                  <a:schemeClr val="tx1"/>
                </a:solidFill>
                <a:effectLst/>
                <a:latin typeface="+mn-lt"/>
                <a:ea typeface="+mn-ea"/>
                <a:cs typeface="+mn-cs"/>
              </a:rPr>
              <a:t>是用於建立輕量型可擴充應用程式的程式庫。 它可讓應用程式開發人員無需任何設定，即可探索並使用擴充功能。 它也可讓擴充功能開發人員輕易地封裝程式碼並避免出現不牢固的硬式相依性。 透過 </a:t>
            </a:r>
            <a:r>
              <a:rPr lang="en-US" altLang="zh-TW" sz="1200" b="0" i="0" kern="1200" dirty="0" smtClean="0">
                <a:solidFill>
                  <a:schemeClr val="tx1"/>
                </a:solidFill>
                <a:effectLst/>
                <a:latin typeface="+mn-lt"/>
                <a:ea typeface="+mn-ea"/>
                <a:cs typeface="+mn-cs"/>
              </a:rPr>
              <a:t>MEF</a:t>
            </a:r>
            <a:r>
              <a:rPr lang="zh-TW" altLang="en-US" sz="1200" b="0" i="0" kern="1200" dirty="0" smtClean="0">
                <a:solidFill>
                  <a:schemeClr val="tx1"/>
                </a:solidFill>
                <a:effectLst/>
                <a:latin typeface="+mn-lt"/>
                <a:ea typeface="+mn-ea"/>
                <a:cs typeface="+mn-cs"/>
              </a:rPr>
              <a:t>，不僅可在應用程式內重複使用擴充功能，也可跨應用程式重複使用擴充功能。</a:t>
            </a:r>
            <a:endParaRPr lang="en-US" altLang="zh-TW" sz="1200" kern="1200" dirty="0" smtClean="0">
              <a:solidFill>
                <a:schemeClr val="tx1"/>
              </a:solidFill>
              <a:latin typeface="+mn-lt"/>
              <a:ea typeface="+mn-ea"/>
              <a:cs typeface="+mn-cs"/>
            </a:endParaRPr>
          </a:p>
          <a:p>
            <a:pPr>
              <a:buFont typeface="Arial" pitchFamily="34" charset="0"/>
              <a:buNone/>
            </a:pPr>
            <a:endParaRPr lang="en-US" altLang="zh-TW" sz="1200" kern="1200" dirty="0" smtClean="0">
              <a:solidFill>
                <a:schemeClr val="tx1"/>
              </a:solidFill>
              <a:latin typeface="+mn-lt"/>
              <a:ea typeface="+mn-ea"/>
              <a:cs typeface="+mn-cs"/>
            </a:endParaRPr>
          </a:p>
          <a:p>
            <a:pPr>
              <a:buFont typeface="Arial" pitchFamily="34" charset="0"/>
              <a:buNone/>
            </a:pPr>
            <a:r>
              <a:rPr lang="zh-TW" altLang="en-US" sz="1200" kern="1200" dirty="0" smtClean="0">
                <a:solidFill>
                  <a:schemeClr val="tx1"/>
                </a:solidFill>
                <a:latin typeface="+mn-lt"/>
                <a:ea typeface="+mn-ea"/>
                <a:cs typeface="+mn-cs"/>
              </a:rPr>
              <a:t>主要側重在 </a:t>
            </a:r>
            <a:r>
              <a:rPr lang="zh-TW" altLang="en-US" sz="1200" dirty="0" smtClean="0"/>
              <a:t>探索性、擴充性、與可移植性</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DC01216-789F-4624-A6DE-A6B0EE133448}" type="slidenum">
              <a:rPr lang="en-US" smtClean="0"/>
              <a:t>3</a:t>
            </a:fld>
            <a:endParaRPr lang="en-US"/>
          </a:p>
        </p:txBody>
      </p:sp>
    </p:spTree>
    <p:extLst>
      <p:ext uri="{BB962C8B-B14F-4D97-AF65-F5344CB8AC3E}">
        <p14:creationId xmlns:p14="http://schemas.microsoft.com/office/powerpoint/2010/main" val="3083575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11/6/2012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11/6/2012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11/6/2012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11/6/2012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11/6/2012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11/6/2012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11/6/2012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11/6/2012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11/6/2012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11/6/2012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11/6/2012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11/6/2012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11/6/2012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11/6/2012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11/6/2012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11/6/2012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11/6/2012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11/6/2012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search?q=typeof+msdn.microsoft.co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www.google.com/search?q=typeof+msdn.microsoft.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www.google.com/search?q=new+msdn.microsoft.co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com/search?q=typeof+msdn.microsoft.com" TargetMode="External"/><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Managed </a:t>
            </a:r>
            <a:r>
              <a:rPr lang="en-US" b="1" dirty="0"/>
              <a:t>Extensibility Framework</a:t>
            </a:r>
            <a:r>
              <a:rPr lang="en-US" dirty="0"/>
              <a:t> </a:t>
            </a:r>
            <a:r>
              <a:rPr lang="en-US" dirty="0" smtClean="0"/>
              <a:t>(MEF)</a:t>
            </a:r>
            <a:endParaRPr lang="en-US" dirty="0"/>
          </a:p>
        </p:txBody>
      </p:sp>
      <p:sp>
        <p:nvSpPr>
          <p:cNvPr id="3" name="Subtitle 2"/>
          <p:cNvSpPr>
            <a:spLocks noGrp="1"/>
          </p:cNvSpPr>
          <p:nvPr>
            <p:ph type="subTitle" idx="1"/>
          </p:nvPr>
        </p:nvSpPr>
        <p:spPr/>
        <p:txBody>
          <a:bodyPr/>
          <a:lstStyle/>
          <a:p>
            <a:endParaRPr lang="en-US" dirty="0" smtClean="0"/>
          </a:p>
          <a:p>
            <a:r>
              <a:rPr lang="en-US" dirty="0" smtClean="0"/>
              <a:t>By Larry</a:t>
            </a:r>
            <a:endParaRPr lang="en-US" dirty="0"/>
          </a:p>
        </p:txBody>
      </p:sp>
      <p:pic>
        <p:nvPicPr>
          <p:cNvPr id="4"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8961438" y="3114675"/>
            <a:ext cx="2038350" cy="2524125"/>
          </a:xfrm>
          <a:prstGeom prst="rect">
            <a:avLst/>
          </a:prstGeom>
          <a:noFill/>
          <a:ln w="9525">
            <a:noFill/>
            <a:miter lim="800000"/>
            <a:headEnd/>
            <a:tailEnd/>
          </a:ln>
          <a:effectLst/>
        </p:spPr>
      </p:pic>
    </p:spTree>
    <p:extLst>
      <p:ext uri="{BB962C8B-B14F-4D97-AF65-F5344CB8AC3E}">
        <p14:creationId xmlns:p14="http://schemas.microsoft.com/office/powerpoint/2010/main" val="1284484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a:t>
            </a:r>
          </a:p>
        </p:txBody>
      </p:sp>
      <p:sp>
        <p:nvSpPr>
          <p:cNvPr id="3" name="Content Placeholder 2"/>
          <p:cNvSpPr>
            <a:spLocks noGrp="1"/>
          </p:cNvSpPr>
          <p:nvPr>
            <p:ph sz="half" idx="1"/>
          </p:nvPr>
        </p:nvSpPr>
        <p:spPr/>
        <p:txBody>
          <a:bodyPr>
            <a:normAutofit/>
          </a:bodyPr>
          <a:lstStyle/>
          <a:p>
            <a:pPr marL="0" indent="0" fontAlgn="t">
              <a:buNone/>
            </a:pPr>
            <a:r>
              <a:rPr lang="en-US" dirty="0"/>
              <a:t>[</a:t>
            </a:r>
            <a:r>
              <a:rPr lang="en-US" dirty="0" err="1"/>
              <a:t>InheritedExport</a:t>
            </a:r>
            <a:r>
              <a:rPr lang="en-US" dirty="0"/>
              <a:t>(</a:t>
            </a:r>
            <a:r>
              <a:rPr lang="en-US" dirty="0" err="1">
                <a:hlinkClick r:id="rId2"/>
              </a:rPr>
              <a:t>typeof</a:t>
            </a:r>
            <a:r>
              <a:rPr lang="en-US" dirty="0"/>
              <a:t>(</a:t>
            </a:r>
            <a:r>
              <a:rPr lang="en-US" dirty="0" err="1"/>
              <a:t>IRule</a:t>
            </a:r>
            <a:r>
              <a:rPr lang="en-US" dirty="0"/>
              <a:t>))]</a:t>
            </a:r>
          </a:p>
          <a:p>
            <a:pPr marL="0" indent="0" fontAlgn="t">
              <a:buNone/>
            </a:pPr>
            <a:r>
              <a:rPr lang="en-US" b="1" dirty="0"/>
              <a:t>public</a:t>
            </a:r>
            <a:r>
              <a:rPr lang="en-US" dirty="0"/>
              <a:t> </a:t>
            </a:r>
            <a:r>
              <a:rPr lang="en-US" b="1" dirty="0"/>
              <a:t>interface</a:t>
            </a:r>
            <a:r>
              <a:rPr lang="en-US" dirty="0"/>
              <a:t> </a:t>
            </a:r>
            <a:r>
              <a:rPr lang="en-US" dirty="0" err="1"/>
              <a:t>IRule</a:t>
            </a:r>
            <a:endParaRPr lang="en-US" dirty="0"/>
          </a:p>
          <a:p>
            <a:pPr marL="0" indent="0" fontAlgn="t">
              <a:buNone/>
            </a:pPr>
            <a:r>
              <a:rPr lang="en-US" dirty="0"/>
              <a:t> </a:t>
            </a:r>
          </a:p>
          <a:p>
            <a:pPr marL="0" indent="0" fontAlgn="t">
              <a:buNone/>
            </a:pPr>
            <a:r>
              <a:rPr lang="en-US" b="1" dirty="0"/>
              <a:t>public</a:t>
            </a:r>
            <a:r>
              <a:rPr lang="en-US" dirty="0"/>
              <a:t> </a:t>
            </a:r>
            <a:r>
              <a:rPr lang="en-US" b="1" dirty="0"/>
              <a:t>class</a:t>
            </a:r>
            <a:r>
              <a:rPr lang="en-US" dirty="0"/>
              <a:t> </a:t>
            </a:r>
            <a:r>
              <a:rPr lang="en-US" dirty="0" err="1"/>
              <a:t>RuleOne</a:t>
            </a:r>
            <a:r>
              <a:rPr lang="en-US" dirty="0"/>
              <a:t> : </a:t>
            </a:r>
            <a:r>
              <a:rPr lang="en-US" dirty="0" err="1"/>
              <a:t>IRule</a:t>
            </a:r>
            <a:r>
              <a:rPr lang="en-US" dirty="0"/>
              <a:t> {…}</a:t>
            </a:r>
          </a:p>
          <a:p>
            <a:pPr marL="0" indent="0" fontAlgn="t">
              <a:buNone/>
            </a:pPr>
            <a:r>
              <a:rPr lang="en-US" b="1" dirty="0"/>
              <a:t>public</a:t>
            </a:r>
            <a:r>
              <a:rPr lang="en-US" dirty="0"/>
              <a:t> </a:t>
            </a:r>
            <a:r>
              <a:rPr lang="en-US" b="1" dirty="0"/>
              <a:t>class</a:t>
            </a:r>
            <a:r>
              <a:rPr lang="en-US" dirty="0"/>
              <a:t> </a:t>
            </a:r>
            <a:r>
              <a:rPr lang="en-US" dirty="0" err="1"/>
              <a:t>RuleTwo</a:t>
            </a:r>
            <a:r>
              <a:rPr lang="en-US" dirty="0"/>
              <a:t> : </a:t>
            </a:r>
            <a:r>
              <a:rPr lang="en-US" dirty="0" err="1"/>
              <a:t>IRule</a:t>
            </a:r>
            <a:r>
              <a:rPr lang="en-US" dirty="0"/>
              <a:t> {…}</a:t>
            </a:r>
          </a:p>
          <a:p>
            <a:pPr marL="0" indent="0" fontAlgn="t">
              <a:buNone/>
            </a:pPr>
            <a:r>
              <a:rPr lang="en-US" dirty="0"/>
              <a:t> </a:t>
            </a:r>
          </a:p>
          <a:p>
            <a:pPr marL="0" indent="0" fontAlgn="t">
              <a:buNone/>
            </a:pPr>
            <a:r>
              <a:rPr lang="en-US" dirty="0"/>
              <a:t>[</a:t>
            </a:r>
            <a:r>
              <a:rPr lang="en-US" dirty="0" err="1"/>
              <a:t>ImportMany</a:t>
            </a:r>
            <a:r>
              <a:rPr lang="en-US" dirty="0"/>
              <a:t>(</a:t>
            </a:r>
            <a:r>
              <a:rPr lang="en-US" dirty="0" err="1">
                <a:hlinkClick r:id="rId2"/>
              </a:rPr>
              <a:t>typeof</a:t>
            </a:r>
            <a:r>
              <a:rPr lang="en-US" dirty="0"/>
              <a:t>(</a:t>
            </a:r>
            <a:r>
              <a:rPr lang="en-US" dirty="0" err="1"/>
              <a:t>IRule</a:t>
            </a:r>
            <a:r>
              <a:rPr lang="en-US" dirty="0"/>
              <a:t>))]</a:t>
            </a:r>
          </a:p>
          <a:p>
            <a:pPr marL="0" indent="0" fontAlgn="t">
              <a:buNone/>
            </a:pPr>
            <a:r>
              <a:rPr lang="en-US" dirty="0"/>
              <a:t>List&lt;</a:t>
            </a:r>
            <a:r>
              <a:rPr lang="en-US" dirty="0" err="1"/>
              <a:t>IRule</a:t>
            </a:r>
            <a:r>
              <a:rPr lang="en-US" dirty="0"/>
              <a:t>&gt; _rules;</a:t>
            </a:r>
          </a:p>
          <a:p>
            <a:pPr fontAlgn="t"/>
            <a:endParaRPr lang="en-US" dirty="0"/>
          </a:p>
        </p:txBody>
      </p:sp>
      <p:sp>
        <p:nvSpPr>
          <p:cNvPr id="4" name="Content Placeholder 3"/>
          <p:cNvSpPr>
            <a:spLocks noGrp="1"/>
          </p:cNvSpPr>
          <p:nvPr>
            <p:ph sz="half" idx="2"/>
          </p:nvPr>
        </p:nvSpPr>
        <p:spPr>
          <a:xfrm>
            <a:off x="6208776" y="2603500"/>
            <a:ext cx="4828032" cy="3919220"/>
          </a:xfrm>
        </p:spPr>
        <p:txBody>
          <a:bodyPr>
            <a:normAutofit/>
          </a:bodyPr>
          <a:lstStyle/>
          <a:p>
            <a:pPr marL="0" indent="0" fontAlgn="t">
              <a:buNone/>
            </a:pPr>
            <a:r>
              <a:rPr lang="en-US" dirty="0"/>
              <a:t>[</a:t>
            </a:r>
            <a:r>
              <a:rPr lang="en-US" dirty="0" err="1"/>
              <a:t>ImportMany</a:t>
            </a:r>
            <a:r>
              <a:rPr lang="en-US" dirty="0"/>
              <a:t>(</a:t>
            </a:r>
            <a:r>
              <a:rPr lang="en-US" dirty="0" err="1">
                <a:hlinkClick r:id="rId2"/>
              </a:rPr>
              <a:t>typeof</a:t>
            </a:r>
            <a:r>
              <a:rPr lang="en-US" dirty="0"/>
              <a:t>(</a:t>
            </a:r>
            <a:r>
              <a:rPr lang="en-US" dirty="0" err="1"/>
              <a:t>IRule</a:t>
            </a:r>
            <a:r>
              <a:rPr lang="en-US" dirty="0"/>
              <a:t>))]</a:t>
            </a:r>
          </a:p>
          <a:p>
            <a:pPr marL="0" indent="0" fontAlgn="t">
              <a:buNone/>
            </a:pPr>
            <a:r>
              <a:rPr lang="en-US" dirty="0" err="1"/>
              <a:t>IRule</a:t>
            </a:r>
            <a:r>
              <a:rPr lang="en-US" dirty="0"/>
              <a:t>[] _rules;</a:t>
            </a:r>
          </a:p>
          <a:p>
            <a:pPr marL="0" indent="0" fontAlgn="t">
              <a:buNone/>
            </a:pPr>
            <a:r>
              <a:rPr lang="en-US" dirty="0"/>
              <a:t> </a:t>
            </a:r>
          </a:p>
          <a:p>
            <a:pPr marL="0" indent="0" fontAlgn="t">
              <a:buNone/>
            </a:pPr>
            <a:r>
              <a:rPr lang="en-US" dirty="0"/>
              <a:t>[</a:t>
            </a:r>
            <a:r>
              <a:rPr lang="en-US" dirty="0" err="1"/>
              <a:t>ImportMany</a:t>
            </a:r>
            <a:r>
              <a:rPr lang="en-US" dirty="0"/>
              <a:t>(</a:t>
            </a:r>
            <a:r>
              <a:rPr lang="en-US" dirty="0" err="1">
                <a:hlinkClick r:id="rId2"/>
              </a:rPr>
              <a:t>typeof</a:t>
            </a:r>
            <a:r>
              <a:rPr lang="en-US" dirty="0"/>
              <a:t>(</a:t>
            </a:r>
            <a:r>
              <a:rPr lang="en-US" dirty="0" err="1"/>
              <a:t>IRule</a:t>
            </a:r>
            <a:r>
              <a:rPr lang="en-US" dirty="0"/>
              <a:t>))]</a:t>
            </a:r>
          </a:p>
          <a:p>
            <a:pPr marL="0" indent="0" fontAlgn="t">
              <a:buNone/>
            </a:pPr>
            <a:r>
              <a:rPr lang="en-US" dirty="0" err="1"/>
              <a:t>IEnumerable</a:t>
            </a:r>
            <a:r>
              <a:rPr lang="en-US" dirty="0"/>
              <a:t>&lt;</a:t>
            </a:r>
            <a:r>
              <a:rPr lang="en-US" dirty="0" err="1"/>
              <a:t>IRule</a:t>
            </a:r>
            <a:r>
              <a:rPr lang="en-US" dirty="0"/>
              <a:t>&gt; _rules;</a:t>
            </a:r>
          </a:p>
          <a:p>
            <a:pPr marL="0" indent="0" fontAlgn="t">
              <a:buNone/>
            </a:pPr>
            <a:r>
              <a:rPr lang="en-US" dirty="0"/>
              <a:t> </a:t>
            </a:r>
          </a:p>
          <a:p>
            <a:pPr marL="0" indent="0" fontAlgn="t">
              <a:buNone/>
            </a:pPr>
            <a:r>
              <a:rPr lang="en-US" dirty="0"/>
              <a:t>[</a:t>
            </a:r>
            <a:r>
              <a:rPr lang="en-US" dirty="0" err="1"/>
              <a:t>ImportMany</a:t>
            </a:r>
            <a:r>
              <a:rPr lang="en-US" dirty="0"/>
              <a:t>(</a:t>
            </a:r>
            <a:r>
              <a:rPr lang="en-US" dirty="0" err="1">
                <a:hlinkClick r:id="rId2"/>
              </a:rPr>
              <a:t>typeof</a:t>
            </a:r>
            <a:r>
              <a:rPr lang="en-US" dirty="0"/>
              <a:t>(</a:t>
            </a:r>
            <a:r>
              <a:rPr lang="en-US" dirty="0" err="1"/>
              <a:t>IRule</a:t>
            </a:r>
            <a:r>
              <a:rPr lang="en-US" dirty="0"/>
              <a:t>))]</a:t>
            </a:r>
          </a:p>
          <a:p>
            <a:pPr marL="0" indent="0" fontAlgn="t">
              <a:buNone/>
            </a:pPr>
            <a:r>
              <a:rPr lang="en-US" dirty="0" err="1"/>
              <a:t>IEnumerable</a:t>
            </a:r>
            <a:r>
              <a:rPr lang="en-US" dirty="0"/>
              <a:t>&lt;Lazy&lt;</a:t>
            </a:r>
            <a:r>
              <a:rPr lang="en-US" dirty="0" err="1"/>
              <a:t>IRule</a:t>
            </a:r>
            <a:r>
              <a:rPr lang="en-US" dirty="0"/>
              <a:t>&gt;&gt; _rules;</a:t>
            </a:r>
          </a:p>
        </p:txBody>
      </p:sp>
    </p:spTree>
    <p:extLst>
      <p:ext uri="{BB962C8B-B14F-4D97-AF65-F5344CB8AC3E}">
        <p14:creationId xmlns:p14="http://schemas.microsoft.com/office/powerpoint/2010/main" val="3649317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a:t>
            </a:r>
          </a:p>
        </p:txBody>
      </p:sp>
      <p:sp>
        <p:nvSpPr>
          <p:cNvPr id="3" name="Content Placeholder 2"/>
          <p:cNvSpPr>
            <a:spLocks noGrp="1"/>
          </p:cNvSpPr>
          <p:nvPr>
            <p:ph sz="half" idx="1"/>
          </p:nvPr>
        </p:nvSpPr>
        <p:spPr/>
        <p:txBody>
          <a:bodyPr>
            <a:normAutofit lnSpcReduction="10000"/>
          </a:bodyPr>
          <a:lstStyle/>
          <a:p>
            <a:pPr marL="0" indent="0" fontAlgn="t">
              <a:buNone/>
            </a:pPr>
            <a:r>
              <a:rPr lang="en-US" b="1" dirty="0"/>
              <a:t>public</a:t>
            </a:r>
            <a:r>
              <a:rPr lang="en-US" dirty="0"/>
              <a:t> </a:t>
            </a:r>
            <a:r>
              <a:rPr lang="en-US" b="1" dirty="0"/>
              <a:t>class</a:t>
            </a:r>
            <a:r>
              <a:rPr lang="en-US" dirty="0"/>
              <a:t> </a:t>
            </a:r>
            <a:r>
              <a:rPr lang="en-US" dirty="0" err="1"/>
              <a:t>MyClass</a:t>
            </a:r>
            <a:endParaRPr lang="en-US" dirty="0"/>
          </a:p>
          <a:p>
            <a:pPr marL="0" indent="0" fontAlgn="t">
              <a:buNone/>
            </a:pPr>
            <a:r>
              <a:rPr lang="en-US" dirty="0"/>
              <a:t>{</a:t>
            </a:r>
          </a:p>
          <a:p>
            <a:pPr marL="0" indent="0" fontAlgn="t">
              <a:buNone/>
            </a:pPr>
            <a:r>
              <a:rPr lang="en-US" dirty="0"/>
              <a:t>    [</a:t>
            </a:r>
            <a:r>
              <a:rPr lang="en-US" dirty="0" err="1"/>
              <a:t>ImportingConstructor</a:t>
            </a:r>
            <a:r>
              <a:rPr lang="en-US" dirty="0"/>
              <a:t>]</a:t>
            </a:r>
          </a:p>
          <a:p>
            <a:pPr marL="0" indent="0" fontAlgn="t">
              <a:buNone/>
            </a:pPr>
            <a:r>
              <a:rPr lang="en-US" dirty="0"/>
              <a:t>    </a:t>
            </a:r>
            <a:r>
              <a:rPr lang="en-US" b="1" dirty="0"/>
              <a:t>public</a:t>
            </a:r>
            <a:r>
              <a:rPr lang="en-US" dirty="0"/>
              <a:t> </a:t>
            </a:r>
            <a:r>
              <a:rPr lang="en-US" dirty="0" err="1"/>
              <a:t>MyClass</a:t>
            </a:r>
            <a:r>
              <a:rPr lang="en-US" dirty="0"/>
              <a:t>([Import(</a:t>
            </a:r>
            <a:r>
              <a:rPr lang="en-US" dirty="0" err="1">
                <a:hlinkClick r:id="rId2"/>
              </a:rPr>
              <a:t>typeof</a:t>
            </a:r>
            <a:r>
              <a:rPr lang="en-US" dirty="0"/>
              <a:t>(</a:t>
            </a:r>
            <a:r>
              <a:rPr lang="en-US" dirty="0" err="1"/>
              <a:t>IRule</a:t>
            </a:r>
            <a:r>
              <a:rPr lang="en-US" dirty="0"/>
              <a:t>))] </a:t>
            </a:r>
            <a:r>
              <a:rPr lang="en-US" dirty="0" err="1"/>
              <a:t>IRule</a:t>
            </a:r>
            <a:r>
              <a:rPr lang="en-US" dirty="0"/>
              <a:t> </a:t>
            </a:r>
            <a:r>
              <a:rPr lang="en-US" dirty="0" err="1"/>
              <a:t>myRule</a:t>
            </a:r>
            <a:r>
              <a:rPr lang="en-US" dirty="0"/>
              <a:t>)</a:t>
            </a:r>
          </a:p>
          <a:p>
            <a:pPr marL="0" indent="0" fontAlgn="t">
              <a:buNone/>
            </a:pPr>
            <a:r>
              <a:rPr lang="en-US" dirty="0"/>
              <a:t>    {</a:t>
            </a:r>
          </a:p>
          <a:p>
            <a:pPr marL="0" indent="0" fontAlgn="t">
              <a:buNone/>
            </a:pPr>
            <a:r>
              <a:rPr lang="en-US" dirty="0"/>
              <a:t>        _</a:t>
            </a:r>
            <a:r>
              <a:rPr lang="en-US" dirty="0" err="1"/>
              <a:t>myRule</a:t>
            </a:r>
            <a:r>
              <a:rPr lang="en-US" dirty="0"/>
              <a:t> = </a:t>
            </a:r>
            <a:r>
              <a:rPr lang="en-US" dirty="0" err="1"/>
              <a:t>myRule</a:t>
            </a:r>
            <a:r>
              <a:rPr lang="en-US" dirty="0"/>
              <a:t>;</a:t>
            </a:r>
          </a:p>
          <a:p>
            <a:pPr marL="0" indent="0" fontAlgn="t">
              <a:buNone/>
            </a:pPr>
            <a:r>
              <a:rPr lang="en-US" dirty="0"/>
              <a:t>    }</a:t>
            </a:r>
          </a:p>
          <a:p>
            <a:pPr marL="0" indent="0" fontAlgn="t">
              <a:buNone/>
            </a:pPr>
            <a:r>
              <a:rPr lang="en-US" dirty="0"/>
              <a:t>}</a:t>
            </a:r>
          </a:p>
        </p:txBody>
      </p:sp>
      <p:sp>
        <p:nvSpPr>
          <p:cNvPr id="4" name="Content Placeholder 3"/>
          <p:cNvSpPr>
            <a:spLocks noGrp="1"/>
          </p:cNvSpPr>
          <p:nvPr>
            <p:ph sz="half" idx="2"/>
          </p:nvPr>
        </p:nvSpPr>
        <p:spPr/>
        <p:txBody>
          <a:bodyPr>
            <a:normAutofit lnSpcReduction="10000"/>
          </a:bodyPr>
          <a:lstStyle/>
          <a:p>
            <a:pPr marL="0" indent="0" fontAlgn="t">
              <a:buNone/>
            </a:pPr>
            <a:r>
              <a:rPr lang="en-US" dirty="0"/>
              <a:t>[Export, </a:t>
            </a:r>
            <a:r>
              <a:rPr lang="en-US" dirty="0" err="1"/>
              <a:t>PartCreationPolicy</a:t>
            </a:r>
            <a:r>
              <a:rPr lang="en-US" dirty="0"/>
              <a:t>(</a:t>
            </a:r>
            <a:r>
              <a:rPr lang="en-US" dirty="0" err="1"/>
              <a:t>CreationPolicy.Any</a:t>
            </a:r>
            <a:r>
              <a:rPr lang="en-US" dirty="0"/>
              <a:t>)]</a:t>
            </a:r>
          </a:p>
          <a:p>
            <a:pPr marL="0" indent="0" fontAlgn="t">
              <a:buNone/>
            </a:pPr>
            <a:r>
              <a:rPr lang="en-US" b="1" dirty="0"/>
              <a:t>public</a:t>
            </a:r>
            <a:r>
              <a:rPr lang="en-US" dirty="0"/>
              <a:t> </a:t>
            </a:r>
            <a:r>
              <a:rPr lang="en-US" b="1" dirty="0"/>
              <a:t>class</a:t>
            </a:r>
            <a:r>
              <a:rPr lang="en-US" dirty="0"/>
              <a:t> </a:t>
            </a:r>
            <a:r>
              <a:rPr lang="en-US" dirty="0" err="1"/>
              <a:t>MyClass</a:t>
            </a:r>
            <a:r>
              <a:rPr lang="en-US" dirty="0"/>
              <a:t> {…}</a:t>
            </a:r>
          </a:p>
          <a:p>
            <a:pPr marL="0" indent="0" fontAlgn="t">
              <a:buNone/>
            </a:pPr>
            <a:r>
              <a:rPr lang="en-US" dirty="0"/>
              <a:t> </a:t>
            </a:r>
          </a:p>
          <a:p>
            <a:pPr marL="0" indent="0" fontAlgn="t">
              <a:buNone/>
            </a:pPr>
            <a:r>
              <a:rPr lang="en-US" dirty="0"/>
              <a:t>[Import]</a:t>
            </a:r>
          </a:p>
          <a:p>
            <a:pPr marL="0" indent="0" fontAlgn="t">
              <a:buNone/>
            </a:pPr>
            <a:r>
              <a:rPr lang="en-US" dirty="0" err="1"/>
              <a:t>MyClass</a:t>
            </a:r>
            <a:r>
              <a:rPr lang="en-US" dirty="0"/>
              <a:t> _port1;</a:t>
            </a:r>
          </a:p>
          <a:p>
            <a:pPr marL="0" indent="0" fontAlgn="t">
              <a:buNone/>
            </a:pPr>
            <a:r>
              <a:rPr lang="en-US" dirty="0"/>
              <a:t> </a:t>
            </a:r>
          </a:p>
          <a:p>
            <a:pPr marL="0" indent="0" fontAlgn="t">
              <a:buNone/>
            </a:pPr>
            <a:r>
              <a:rPr lang="en-US" dirty="0"/>
              <a:t>[Import]</a:t>
            </a:r>
          </a:p>
          <a:p>
            <a:pPr marL="0" indent="0" fontAlgn="t">
              <a:buNone/>
            </a:pPr>
            <a:r>
              <a:rPr lang="en-US" dirty="0" err="1"/>
              <a:t>MyClass</a:t>
            </a:r>
            <a:r>
              <a:rPr lang="en-US" dirty="0"/>
              <a:t> _port2;</a:t>
            </a:r>
          </a:p>
        </p:txBody>
      </p:sp>
    </p:spTree>
    <p:extLst>
      <p:ext uri="{BB962C8B-B14F-4D97-AF65-F5344CB8AC3E}">
        <p14:creationId xmlns:p14="http://schemas.microsoft.com/office/powerpoint/2010/main" val="3109422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The End</a:t>
            </a:r>
            <a:endParaRPr lang="en-US" b="1" dirty="0"/>
          </a:p>
        </p:txBody>
      </p:sp>
      <p:sp>
        <p:nvSpPr>
          <p:cNvPr id="5" name="Subtitle 4"/>
          <p:cNvSpPr>
            <a:spLocks noGrp="1"/>
          </p:cNvSpPr>
          <p:nvPr>
            <p:ph type="subTitle" idx="1"/>
          </p:nvPr>
        </p:nvSpPr>
        <p:spPr/>
        <p:txBody>
          <a:bodyPr/>
          <a:lstStyle/>
          <a:p>
            <a:r>
              <a:rPr lang="en-US" dirty="0"/>
              <a:t>Thank you for your attention</a:t>
            </a:r>
            <a:endParaRPr lang="en-US" dirty="0"/>
          </a:p>
        </p:txBody>
      </p:sp>
    </p:spTree>
    <p:extLst>
      <p:ext uri="{BB962C8B-B14F-4D97-AF65-F5344CB8AC3E}">
        <p14:creationId xmlns:p14="http://schemas.microsoft.com/office/powerpoint/2010/main" val="1634399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is MEF</a:t>
            </a:r>
          </a:p>
          <a:p>
            <a:pPr>
              <a:buFont typeface="Wingdings" panose="05000000000000000000" pitchFamily="2" charset="2"/>
              <a:buChar char="Ø"/>
            </a:pPr>
            <a:r>
              <a:rPr lang="en-US" dirty="0" smtClean="0"/>
              <a:t>Architecture &amp;</a:t>
            </a:r>
            <a:r>
              <a:rPr lang="zh-TW" altLang="en-US" dirty="0" smtClean="0"/>
              <a:t> </a:t>
            </a:r>
            <a:r>
              <a:rPr lang="en-US" dirty="0" smtClean="0"/>
              <a:t>Concept</a:t>
            </a:r>
          </a:p>
          <a:p>
            <a:pPr>
              <a:buFont typeface="Wingdings" panose="05000000000000000000" pitchFamily="2" charset="2"/>
              <a:buChar char="Ø"/>
            </a:pPr>
            <a:r>
              <a:rPr lang="en-US" dirty="0" smtClean="0"/>
              <a:t>Requirement</a:t>
            </a:r>
          </a:p>
          <a:p>
            <a:pPr>
              <a:buFont typeface="Wingdings" panose="05000000000000000000" pitchFamily="2" charset="2"/>
              <a:buChar char="Ø"/>
            </a:pPr>
            <a:r>
              <a:rPr lang="en-US" dirty="0" smtClean="0"/>
              <a:t>How to use</a:t>
            </a:r>
            <a:endParaRPr lang="en-US" dirty="0"/>
          </a:p>
        </p:txBody>
      </p:sp>
    </p:spTree>
    <p:extLst>
      <p:ext uri="{BB962C8B-B14F-4D97-AF65-F5344CB8AC3E}">
        <p14:creationId xmlns:p14="http://schemas.microsoft.com/office/powerpoint/2010/main" val="1327793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MEF</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A</a:t>
            </a:r>
            <a:r>
              <a:rPr lang="en-US" sz="2800" dirty="0" smtClean="0"/>
              <a:t> </a:t>
            </a:r>
            <a:r>
              <a:rPr lang="en-US" sz="2800" dirty="0"/>
              <a:t>library for creating lightweight, extensible </a:t>
            </a:r>
            <a:r>
              <a:rPr lang="en-US" sz="2800" dirty="0" smtClean="0"/>
              <a:t>applications.</a:t>
            </a:r>
          </a:p>
          <a:p>
            <a:pPr lvl="1">
              <a:buFont typeface="Wingdings" panose="05000000000000000000" pitchFamily="2" charset="2"/>
              <a:buChar char="q"/>
            </a:pPr>
            <a:r>
              <a:rPr lang="en-US" sz="2600" dirty="0"/>
              <a:t>D</a:t>
            </a:r>
            <a:r>
              <a:rPr lang="en-US" sz="2600" dirty="0"/>
              <a:t>iscover </a:t>
            </a:r>
            <a:r>
              <a:rPr lang="en-US" sz="2600" dirty="0"/>
              <a:t>and use extensions with no configuration </a:t>
            </a:r>
            <a:r>
              <a:rPr lang="en-US" sz="2600" dirty="0" smtClean="0"/>
              <a:t>required.</a:t>
            </a:r>
          </a:p>
          <a:p>
            <a:pPr lvl="1">
              <a:buFont typeface="Wingdings" panose="05000000000000000000" pitchFamily="2" charset="2"/>
              <a:buChar char="q"/>
            </a:pPr>
            <a:r>
              <a:rPr lang="en-US" altLang="zh-TW" sz="2600" dirty="0" smtClean="0"/>
              <a:t>E</a:t>
            </a:r>
            <a:r>
              <a:rPr lang="en-US" sz="2600" dirty="0" smtClean="0"/>
              <a:t>asily </a:t>
            </a:r>
            <a:r>
              <a:rPr lang="en-US" sz="2600" dirty="0"/>
              <a:t>encapsulate </a:t>
            </a:r>
            <a:r>
              <a:rPr lang="en-US" sz="2600" dirty="0" smtClean="0"/>
              <a:t>code.</a:t>
            </a:r>
          </a:p>
          <a:p>
            <a:pPr lvl="1">
              <a:buFont typeface="Wingdings" panose="05000000000000000000" pitchFamily="2" charset="2"/>
              <a:buChar char="q"/>
            </a:pPr>
            <a:r>
              <a:rPr lang="en-US" sz="2600" dirty="0" smtClean="0"/>
              <a:t>Avoid fragile hard dependencies.</a:t>
            </a:r>
            <a:endParaRPr lang="en-US" altLang="zh-TW" sz="2600" dirty="0" smtClean="0"/>
          </a:p>
          <a:p>
            <a:pPr marL="0" indent="0">
              <a:buNone/>
            </a:pPr>
            <a:endParaRPr lang="en-US" sz="2600" dirty="0"/>
          </a:p>
          <a:p>
            <a:endParaRPr lang="en-US" sz="2600" b="1" i="1" dirty="0"/>
          </a:p>
          <a:p>
            <a:endParaRPr lang="en-US" sz="2600" b="1" i="1" dirty="0"/>
          </a:p>
          <a:p>
            <a:endParaRPr lang="en-US" sz="2600" b="1" i="1" dirty="0"/>
          </a:p>
          <a:p>
            <a:pPr marL="0" indent="0">
              <a:buNone/>
            </a:pPr>
            <a:endParaRPr lang="en-US" dirty="0"/>
          </a:p>
        </p:txBody>
      </p:sp>
    </p:spTree>
    <p:extLst>
      <p:ext uri="{BB962C8B-B14F-4D97-AF65-F5344CB8AC3E}">
        <p14:creationId xmlns:p14="http://schemas.microsoft.com/office/powerpoint/2010/main" val="16799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&amp; Concept</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41233763"/>
              </p:ext>
            </p:extLst>
          </p:nvPr>
        </p:nvGraphicFramePr>
        <p:xfrm>
          <a:off x="6609270" y="2687150"/>
          <a:ext cx="4560046"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1.bp.blogspot.com/_kD34xgIwKhc/S1-ANo41mnI/AAAAAAAAAHo/eQQLUSkyqyQ/s400/03.MEF_Diagram.FromCodePle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870" y="2354111"/>
            <a:ext cx="5443170" cy="408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082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&amp; Concept</a:t>
            </a:r>
          </a:p>
        </p:txBody>
      </p:sp>
      <p:sp>
        <p:nvSpPr>
          <p:cNvPr id="3" name="Content Placeholder 2"/>
          <p:cNvSpPr>
            <a:spLocks noGrp="1"/>
          </p:cNvSpPr>
          <p:nvPr>
            <p:ph idx="1"/>
          </p:nvPr>
        </p:nvSpPr>
        <p:spPr/>
        <p:txBody>
          <a:bodyPr/>
          <a:lstStyle/>
          <a:p>
            <a:endParaRPr lang="en-US" dirty="0"/>
          </a:p>
        </p:txBody>
      </p:sp>
      <p:pic>
        <p:nvPicPr>
          <p:cNvPr id="4" name="Picture 2" descr="http://codeasis.com/Content/Articles/dotnetframework/Net4MEFFaq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419" y="2589258"/>
            <a:ext cx="5387382" cy="36070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oftarchitect.files.wordpress.com/2010/08/mef.jpg?w=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11" y="2779962"/>
            <a:ext cx="4804465" cy="335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620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Assembly</a:t>
            </a:r>
          </a:p>
          <a:p>
            <a:pPr lvl="1">
              <a:buFont typeface="Wingdings" panose="05000000000000000000" pitchFamily="2" charset="2"/>
              <a:buChar char="q"/>
            </a:pPr>
            <a:r>
              <a:rPr lang="en-US" dirty="0" smtClean="0"/>
              <a:t>.NET 3.5+</a:t>
            </a:r>
          </a:p>
          <a:p>
            <a:pPr lvl="1">
              <a:buFont typeface="Wingdings" panose="05000000000000000000" pitchFamily="2" charset="2"/>
              <a:buChar char="q"/>
            </a:pPr>
            <a:r>
              <a:rPr lang="en-US" dirty="0" smtClean="0"/>
              <a:t>Silverlight 3.0</a:t>
            </a:r>
            <a:r>
              <a:rPr lang="en-US" altLang="zh-TW" dirty="0" smtClean="0"/>
              <a:t>+</a:t>
            </a:r>
          </a:p>
          <a:p>
            <a:pPr>
              <a:buFont typeface="Wingdings" panose="05000000000000000000" pitchFamily="2" charset="2"/>
              <a:buChar char="Ø"/>
            </a:pPr>
            <a:endParaRPr lang="en-US" altLang="zh-TW" dirty="0" smtClean="0"/>
          </a:p>
          <a:p>
            <a:pPr>
              <a:buFont typeface="Wingdings" panose="05000000000000000000" pitchFamily="2" charset="2"/>
              <a:buChar char="Ø"/>
            </a:pPr>
            <a:r>
              <a:rPr lang="en-US" altLang="zh-TW" dirty="0" smtClean="0"/>
              <a:t>Reference</a:t>
            </a:r>
            <a:endParaRPr lang="en-US" altLang="zh-TW" dirty="0"/>
          </a:p>
          <a:p>
            <a:pPr lvl="1">
              <a:buFont typeface="Wingdings" panose="05000000000000000000" pitchFamily="2" charset="2"/>
              <a:buChar char="q"/>
            </a:pPr>
            <a:r>
              <a:rPr lang="en-US" dirty="0"/>
              <a:t>System.ComponentModel.Composition.dll</a:t>
            </a:r>
            <a:endParaRPr lang="en-US" altLang="zh-TW"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Namespace</a:t>
            </a:r>
          </a:p>
          <a:p>
            <a:pPr lvl="1">
              <a:buFont typeface="Wingdings" panose="05000000000000000000" pitchFamily="2" charset="2"/>
              <a:buChar char="q"/>
            </a:pPr>
            <a:r>
              <a:rPr lang="en-US" dirty="0" smtClean="0"/>
              <a:t>using </a:t>
            </a:r>
            <a:r>
              <a:rPr lang="en-US" dirty="0" err="1"/>
              <a:t>System.ComponentModel.Composition</a:t>
            </a:r>
            <a:r>
              <a:rPr lang="en-US" dirty="0"/>
              <a:t>;</a:t>
            </a:r>
          </a:p>
        </p:txBody>
      </p:sp>
    </p:spTree>
    <p:extLst>
      <p:ext uri="{BB962C8B-B14F-4D97-AF65-F5344CB8AC3E}">
        <p14:creationId xmlns:p14="http://schemas.microsoft.com/office/powerpoint/2010/main" val="217746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69778045"/>
              </p:ext>
            </p:extLst>
          </p:nvPr>
        </p:nvGraphicFramePr>
        <p:xfrm>
          <a:off x="605589" y="2631440"/>
          <a:ext cx="4666244"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descr="http://codeasis.com/Content/Articles/dotnetframework/Net4MEFFaq1/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8542" y="2679700"/>
            <a:ext cx="6316446" cy="369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652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a:t>
            </a:r>
          </a:p>
        </p:txBody>
      </p:sp>
      <p:sp>
        <p:nvSpPr>
          <p:cNvPr id="3" name="Content Placeholder 2"/>
          <p:cNvSpPr>
            <a:spLocks noGrp="1"/>
          </p:cNvSpPr>
          <p:nvPr>
            <p:ph sz="half" idx="1"/>
          </p:nvPr>
        </p:nvSpPr>
        <p:spPr>
          <a:xfrm>
            <a:off x="1154954" y="2603500"/>
            <a:ext cx="4828032" cy="3919220"/>
          </a:xfrm>
        </p:spPr>
        <p:txBody>
          <a:bodyPr>
            <a:normAutofit/>
          </a:bodyPr>
          <a:lstStyle/>
          <a:p>
            <a:pPr marL="0" indent="0" fontAlgn="t">
              <a:buNone/>
            </a:pPr>
            <a:r>
              <a:rPr lang="en-US" dirty="0"/>
              <a:t>[Import]</a:t>
            </a:r>
          </a:p>
          <a:p>
            <a:pPr marL="0" indent="0" fontAlgn="t">
              <a:buNone/>
            </a:pPr>
            <a:r>
              <a:rPr lang="en-US" b="1" dirty="0"/>
              <a:t>string</a:t>
            </a:r>
            <a:r>
              <a:rPr lang="en-US" dirty="0"/>
              <a:t> message;</a:t>
            </a:r>
          </a:p>
          <a:p>
            <a:pPr marL="0" indent="0" fontAlgn="t">
              <a:buNone/>
            </a:pPr>
            <a:r>
              <a:rPr lang="en-US" dirty="0"/>
              <a:t>...</a:t>
            </a:r>
          </a:p>
          <a:p>
            <a:pPr marL="0" indent="0" fontAlgn="t">
              <a:buNone/>
            </a:pPr>
            <a:r>
              <a:rPr lang="en-US" dirty="0"/>
              <a:t>[Export]</a:t>
            </a:r>
          </a:p>
          <a:p>
            <a:pPr marL="0" indent="0" fontAlgn="t">
              <a:buNone/>
            </a:pPr>
            <a:r>
              <a:rPr lang="en-US" b="1" dirty="0"/>
              <a:t>public</a:t>
            </a:r>
            <a:r>
              <a:rPr lang="en-US" dirty="0"/>
              <a:t> </a:t>
            </a:r>
            <a:r>
              <a:rPr lang="en-US" b="1" dirty="0"/>
              <a:t>string</a:t>
            </a:r>
            <a:r>
              <a:rPr lang="en-US" dirty="0"/>
              <a:t> Message</a:t>
            </a:r>
          </a:p>
          <a:p>
            <a:pPr marL="0" indent="0" fontAlgn="t">
              <a:buNone/>
            </a:pPr>
            <a:r>
              <a:rPr lang="en-US" dirty="0"/>
              <a:t>{</a:t>
            </a:r>
          </a:p>
          <a:p>
            <a:pPr marL="0" indent="0" fontAlgn="t">
              <a:buNone/>
            </a:pPr>
            <a:r>
              <a:rPr lang="en-US" dirty="0"/>
              <a:t>    get { </a:t>
            </a:r>
            <a:r>
              <a:rPr lang="en-US" b="1" dirty="0"/>
              <a:t>return</a:t>
            </a:r>
            <a:r>
              <a:rPr lang="en-US" dirty="0"/>
              <a:t> "Test..."; }</a:t>
            </a:r>
          </a:p>
          <a:p>
            <a:pPr marL="0" indent="0" fontAlgn="t">
              <a:buNone/>
            </a:pPr>
            <a:r>
              <a:rPr lang="en-US" dirty="0"/>
              <a:t>}</a:t>
            </a:r>
          </a:p>
          <a:p>
            <a:pPr marL="0" indent="0" fontAlgn="t">
              <a:buNone/>
            </a:pPr>
            <a:r>
              <a:rPr lang="en-US" dirty="0"/>
              <a:t>...</a:t>
            </a:r>
          </a:p>
        </p:txBody>
      </p:sp>
      <p:sp>
        <p:nvSpPr>
          <p:cNvPr id="5" name="Content Placeholder 4"/>
          <p:cNvSpPr>
            <a:spLocks noGrp="1"/>
          </p:cNvSpPr>
          <p:nvPr>
            <p:ph sz="half" idx="2"/>
          </p:nvPr>
        </p:nvSpPr>
        <p:spPr>
          <a:xfrm>
            <a:off x="5349240" y="2603500"/>
            <a:ext cx="6263640" cy="3919220"/>
          </a:xfrm>
        </p:spPr>
        <p:txBody>
          <a:bodyPr>
            <a:normAutofit/>
          </a:bodyPr>
          <a:lstStyle/>
          <a:p>
            <a:pPr marL="0" indent="0" fontAlgn="t">
              <a:buNone/>
            </a:pPr>
            <a:r>
              <a:rPr lang="en-US" b="1" dirty="0"/>
              <a:t>private</a:t>
            </a:r>
            <a:r>
              <a:rPr lang="en-US" dirty="0"/>
              <a:t> </a:t>
            </a:r>
            <a:r>
              <a:rPr lang="en-US" b="1" dirty="0"/>
              <a:t>void</a:t>
            </a:r>
            <a:r>
              <a:rPr lang="en-US" dirty="0"/>
              <a:t> Compose()</a:t>
            </a:r>
          </a:p>
          <a:p>
            <a:pPr marL="0" indent="0" fontAlgn="t">
              <a:buNone/>
            </a:pPr>
            <a:r>
              <a:rPr lang="en-US" dirty="0"/>
              <a:t>{</a:t>
            </a:r>
          </a:p>
          <a:p>
            <a:pPr marL="0" indent="0" fontAlgn="t">
              <a:buNone/>
            </a:pPr>
            <a:r>
              <a:rPr lang="en-US" dirty="0"/>
              <a:t>    </a:t>
            </a:r>
            <a:r>
              <a:rPr lang="en-US" dirty="0" err="1"/>
              <a:t>AssemblyCatalog</a:t>
            </a:r>
            <a:r>
              <a:rPr lang="en-US" dirty="0"/>
              <a:t> catalog = </a:t>
            </a:r>
            <a:r>
              <a:rPr lang="en-US" dirty="0">
                <a:hlinkClick r:id="rId2"/>
              </a:rPr>
              <a:t>new</a:t>
            </a:r>
            <a:r>
              <a:rPr lang="en-US" dirty="0"/>
              <a:t> </a:t>
            </a:r>
            <a:r>
              <a:rPr lang="en-US" dirty="0" err="1"/>
              <a:t>AssemblyCatalog</a:t>
            </a:r>
            <a:r>
              <a:rPr lang="en-US" dirty="0"/>
              <a:t>(</a:t>
            </a:r>
            <a:r>
              <a:rPr lang="en-US" dirty="0" err="1"/>
              <a:t>System.Reflection.Assembly.GetExecutingAssembly</a:t>
            </a:r>
            <a:r>
              <a:rPr lang="en-US" dirty="0"/>
              <a:t>());</a:t>
            </a:r>
          </a:p>
          <a:p>
            <a:pPr marL="0" indent="0" fontAlgn="t">
              <a:buNone/>
            </a:pPr>
            <a:r>
              <a:rPr lang="en-US" dirty="0"/>
              <a:t>    </a:t>
            </a:r>
            <a:r>
              <a:rPr lang="en-US" dirty="0" err="1"/>
              <a:t>CompositionContainer</a:t>
            </a:r>
            <a:r>
              <a:rPr lang="en-US" dirty="0"/>
              <a:t> container = </a:t>
            </a:r>
            <a:r>
              <a:rPr lang="en-US" dirty="0">
                <a:hlinkClick r:id="rId2"/>
              </a:rPr>
              <a:t>new</a:t>
            </a:r>
            <a:r>
              <a:rPr lang="en-US" dirty="0"/>
              <a:t> </a:t>
            </a:r>
            <a:r>
              <a:rPr lang="en-US" dirty="0" err="1"/>
              <a:t>CompositionContainer</a:t>
            </a:r>
            <a:r>
              <a:rPr lang="en-US" dirty="0"/>
              <a:t>(catalog);</a:t>
            </a:r>
          </a:p>
          <a:p>
            <a:pPr marL="0" indent="0" fontAlgn="t">
              <a:buNone/>
            </a:pPr>
            <a:r>
              <a:rPr lang="en-US" dirty="0"/>
              <a:t>    </a:t>
            </a:r>
            <a:r>
              <a:rPr lang="en-US" dirty="0" err="1"/>
              <a:t>container.ComposeParts</a:t>
            </a:r>
            <a:r>
              <a:rPr lang="en-US" dirty="0"/>
              <a:t>(</a:t>
            </a:r>
            <a:r>
              <a:rPr lang="en-US" b="1" dirty="0"/>
              <a:t>this</a:t>
            </a:r>
            <a:r>
              <a:rPr lang="en-US" dirty="0"/>
              <a:t>);</a:t>
            </a:r>
          </a:p>
          <a:p>
            <a:pPr marL="0" indent="0" fontAlgn="t">
              <a:buNone/>
            </a:pPr>
            <a:r>
              <a:rPr lang="en-US" dirty="0"/>
              <a:t>}</a:t>
            </a:r>
          </a:p>
        </p:txBody>
      </p:sp>
    </p:spTree>
    <p:extLst>
      <p:ext uri="{BB962C8B-B14F-4D97-AF65-F5344CB8AC3E}">
        <p14:creationId xmlns:p14="http://schemas.microsoft.com/office/powerpoint/2010/main" val="3011469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a:t>
            </a:r>
          </a:p>
        </p:txBody>
      </p:sp>
      <p:sp>
        <p:nvSpPr>
          <p:cNvPr id="5" name="Content Placeholder 4"/>
          <p:cNvSpPr>
            <a:spLocks noGrp="1"/>
          </p:cNvSpPr>
          <p:nvPr>
            <p:ph sz="half" idx="1"/>
          </p:nvPr>
        </p:nvSpPr>
        <p:spPr/>
        <p:txBody>
          <a:bodyPr>
            <a:normAutofit lnSpcReduction="10000"/>
          </a:bodyPr>
          <a:lstStyle/>
          <a:p>
            <a:pPr marL="0" indent="0" fontAlgn="t">
              <a:buNone/>
            </a:pPr>
            <a:r>
              <a:rPr lang="en-US" dirty="0"/>
              <a:t>[Import(“Message”)]</a:t>
            </a:r>
          </a:p>
          <a:p>
            <a:pPr marL="0" indent="0" fontAlgn="t">
              <a:buNone/>
            </a:pPr>
            <a:r>
              <a:rPr lang="en-US" b="1" dirty="0"/>
              <a:t>string</a:t>
            </a:r>
            <a:r>
              <a:rPr lang="en-US" dirty="0"/>
              <a:t> message;</a:t>
            </a:r>
          </a:p>
          <a:p>
            <a:pPr marL="0" indent="0" fontAlgn="t">
              <a:buNone/>
            </a:pPr>
            <a:r>
              <a:rPr lang="en-US" dirty="0"/>
              <a:t>...</a:t>
            </a:r>
          </a:p>
          <a:p>
            <a:pPr marL="0" indent="0" fontAlgn="t">
              <a:buNone/>
            </a:pPr>
            <a:r>
              <a:rPr lang="en-US" dirty="0"/>
              <a:t>[Export(“Message”)]</a:t>
            </a:r>
          </a:p>
          <a:p>
            <a:pPr marL="0" indent="0" fontAlgn="t">
              <a:buNone/>
            </a:pPr>
            <a:r>
              <a:rPr lang="en-US" b="1" dirty="0"/>
              <a:t>public</a:t>
            </a:r>
            <a:r>
              <a:rPr lang="en-US" dirty="0"/>
              <a:t> </a:t>
            </a:r>
            <a:r>
              <a:rPr lang="en-US" b="1" dirty="0"/>
              <a:t>string</a:t>
            </a:r>
            <a:r>
              <a:rPr lang="en-US" dirty="0"/>
              <a:t> Message</a:t>
            </a:r>
          </a:p>
          <a:p>
            <a:pPr marL="0" indent="0" fontAlgn="t">
              <a:buNone/>
            </a:pPr>
            <a:r>
              <a:rPr lang="en-US" dirty="0"/>
              <a:t>{</a:t>
            </a:r>
          </a:p>
          <a:p>
            <a:pPr marL="0" indent="0" fontAlgn="t">
              <a:buNone/>
            </a:pPr>
            <a:r>
              <a:rPr lang="en-US" dirty="0"/>
              <a:t>    get { </a:t>
            </a:r>
            <a:r>
              <a:rPr lang="en-US" b="1" dirty="0"/>
              <a:t>return</a:t>
            </a:r>
            <a:r>
              <a:rPr lang="en-US" dirty="0"/>
              <a:t> "Test..."; }</a:t>
            </a:r>
          </a:p>
          <a:p>
            <a:pPr marL="0" indent="0" fontAlgn="t">
              <a:buNone/>
            </a:pPr>
            <a:r>
              <a:rPr lang="en-US" dirty="0"/>
              <a:t>}</a:t>
            </a:r>
          </a:p>
        </p:txBody>
      </p:sp>
      <p:sp>
        <p:nvSpPr>
          <p:cNvPr id="11" name="Content Placeholder 10"/>
          <p:cNvSpPr>
            <a:spLocks noGrp="1"/>
          </p:cNvSpPr>
          <p:nvPr>
            <p:ph sz="half" idx="2"/>
          </p:nvPr>
        </p:nvSpPr>
        <p:spPr>
          <a:xfrm>
            <a:off x="6208776" y="2603500"/>
            <a:ext cx="4828032" cy="4132580"/>
          </a:xfrm>
        </p:spPr>
        <p:txBody>
          <a:bodyPr>
            <a:normAutofit lnSpcReduction="10000"/>
          </a:bodyPr>
          <a:lstStyle/>
          <a:p>
            <a:pPr marL="0" indent="0" fontAlgn="t">
              <a:buNone/>
            </a:pPr>
            <a:r>
              <a:rPr lang="en-US" dirty="0"/>
              <a:t>[Export(</a:t>
            </a:r>
            <a:r>
              <a:rPr lang="en-US" dirty="0" err="1">
                <a:hlinkClick r:id="rId3"/>
              </a:rPr>
              <a:t>typeof</a:t>
            </a:r>
            <a:r>
              <a:rPr lang="en-US" dirty="0"/>
              <a:t>(</a:t>
            </a:r>
            <a:r>
              <a:rPr lang="en-US" dirty="0" err="1"/>
              <a:t>IConfigInfo</a:t>
            </a:r>
            <a:r>
              <a:rPr lang="en-US" dirty="0"/>
              <a:t>))]</a:t>
            </a:r>
          </a:p>
          <a:p>
            <a:pPr marL="0" indent="0" fontAlgn="t">
              <a:buNone/>
            </a:pPr>
            <a:r>
              <a:rPr lang="en-US" b="1" dirty="0"/>
              <a:t>public</a:t>
            </a:r>
            <a:r>
              <a:rPr lang="en-US" dirty="0"/>
              <a:t> </a:t>
            </a:r>
            <a:r>
              <a:rPr lang="en-US" b="1" dirty="0"/>
              <a:t>class</a:t>
            </a:r>
            <a:r>
              <a:rPr lang="en-US" dirty="0"/>
              <a:t> </a:t>
            </a:r>
            <a:r>
              <a:rPr lang="en-US" dirty="0" err="1"/>
              <a:t>MyClass</a:t>
            </a:r>
            <a:r>
              <a:rPr lang="en-US" dirty="0"/>
              <a:t> : </a:t>
            </a:r>
            <a:r>
              <a:rPr lang="en-US" dirty="0" err="1"/>
              <a:t>IConfigInfo</a:t>
            </a:r>
            <a:r>
              <a:rPr lang="en-US" dirty="0"/>
              <a:t> {…}</a:t>
            </a:r>
          </a:p>
          <a:p>
            <a:pPr marL="0" indent="0" fontAlgn="t">
              <a:buNone/>
            </a:pPr>
            <a:r>
              <a:rPr lang="en-US" dirty="0"/>
              <a:t> </a:t>
            </a:r>
          </a:p>
          <a:p>
            <a:pPr marL="0" indent="0" fontAlgn="t">
              <a:buNone/>
            </a:pPr>
            <a:r>
              <a:rPr lang="en-US" dirty="0"/>
              <a:t>[Import(</a:t>
            </a:r>
            <a:r>
              <a:rPr lang="en-US" dirty="0" err="1">
                <a:hlinkClick r:id="rId3"/>
              </a:rPr>
              <a:t>typeof</a:t>
            </a:r>
            <a:r>
              <a:rPr lang="en-US" dirty="0"/>
              <a:t>(</a:t>
            </a:r>
            <a:r>
              <a:rPr lang="en-US" dirty="0" err="1"/>
              <a:t>IConfigInfo</a:t>
            </a:r>
            <a:r>
              <a:rPr lang="en-US" dirty="0"/>
              <a:t>))]</a:t>
            </a:r>
          </a:p>
          <a:p>
            <a:pPr marL="0" indent="0" fontAlgn="t">
              <a:buNone/>
            </a:pPr>
            <a:r>
              <a:rPr lang="en-US" b="1" dirty="0"/>
              <a:t>object</a:t>
            </a:r>
            <a:r>
              <a:rPr lang="en-US" dirty="0"/>
              <a:t> _port1;</a:t>
            </a:r>
          </a:p>
          <a:p>
            <a:pPr marL="0" indent="0" fontAlgn="t">
              <a:buNone/>
            </a:pPr>
            <a:r>
              <a:rPr lang="en-US" dirty="0"/>
              <a:t> </a:t>
            </a:r>
          </a:p>
          <a:p>
            <a:pPr marL="0" indent="0" fontAlgn="t">
              <a:buNone/>
            </a:pPr>
            <a:r>
              <a:rPr lang="en-US" dirty="0"/>
              <a:t>[Import(</a:t>
            </a:r>
            <a:r>
              <a:rPr lang="en-US" dirty="0" err="1">
                <a:hlinkClick r:id="rId3"/>
              </a:rPr>
              <a:t>typeof</a:t>
            </a:r>
            <a:r>
              <a:rPr lang="en-US" dirty="0"/>
              <a:t>(</a:t>
            </a:r>
            <a:r>
              <a:rPr lang="en-US" dirty="0" err="1"/>
              <a:t>IConfigInfo</a:t>
            </a:r>
            <a:r>
              <a:rPr lang="en-US" dirty="0"/>
              <a:t>))]</a:t>
            </a:r>
          </a:p>
          <a:p>
            <a:pPr marL="0" indent="0" fontAlgn="t">
              <a:buNone/>
            </a:pPr>
            <a:r>
              <a:rPr lang="en-US" dirty="0" err="1"/>
              <a:t>IConfigInfo</a:t>
            </a:r>
            <a:r>
              <a:rPr lang="en-US" dirty="0"/>
              <a:t> _port1;</a:t>
            </a:r>
          </a:p>
          <a:p>
            <a:pPr marL="0" indent="0" fontAlgn="t">
              <a:buNone/>
            </a:pPr>
            <a:r>
              <a:rPr lang="en-US" dirty="0"/>
              <a:t> </a:t>
            </a:r>
          </a:p>
          <a:p>
            <a:pPr marL="0" indent="0" fontAlgn="t">
              <a:buNone/>
            </a:pPr>
            <a:r>
              <a:rPr lang="en-US" dirty="0"/>
              <a:t>[Import(</a:t>
            </a:r>
            <a:r>
              <a:rPr lang="en-US" dirty="0" err="1">
                <a:hlinkClick r:id="rId3"/>
              </a:rPr>
              <a:t>typeof</a:t>
            </a:r>
            <a:r>
              <a:rPr lang="en-US" dirty="0"/>
              <a:t>(</a:t>
            </a:r>
            <a:r>
              <a:rPr lang="en-US" dirty="0" err="1"/>
              <a:t>IConfigInfo</a:t>
            </a:r>
            <a:r>
              <a:rPr lang="en-US" dirty="0"/>
              <a:t>))]</a:t>
            </a:r>
          </a:p>
          <a:p>
            <a:pPr marL="0" indent="0" fontAlgn="t">
              <a:buNone/>
            </a:pPr>
            <a:r>
              <a:rPr lang="en-US" dirty="0"/>
              <a:t>Lazy&lt;</a:t>
            </a:r>
            <a:r>
              <a:rPr lang="en-US" dirty="0" err="1"/>
              <a:t>IConfigInfo</a:t>
            </a:r>
            <a:r>
              <a:rPr lang="en-US" dirty="0"/>
              <a:t>&gt; _port1;</a:t>
            </a:r>
          </a:p>
        </p:txBody>
      </p:sp>
    </p:spTree>
    <p:extLst>
      <p:ext uri="{BB962C8B-B14F-4D97-AF65-F5344CB8AC3E}">
        <p14:creationId xmlns:p14="http://schemas.microsoft.com/office/powerpoint/2010/main" val="58983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4050</TotalTime>
  <Words>165</Words>
  <Application>Microsoft Office PowerPoint</Application>
  <PresentationFormat>Widescreen</PresentationFormat>
  <Paragraphs>113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PMingLiU</vt:lpstr>
      <vt:lpstr>Arial</vt:lpstr>
      <vt:lpstr>Calibri</vt:lpstr>
      <vt:lpstr>Century Gothic</vt:lpstr>
      <vt:lpstr>Wingdings</vt:lpstr>
      <vt:lpstr>Wingdings 3</vt:lpstr>
      <vt:lpstr>Ion Boardroom</vt:lpstr>
      <vt:lpstr>Managed Extensibility Framework (MEF)</vt:lpstr>
      <vt:lpstr>Agenda</vt:lpstr>
      <vt:lpstr>What is MEF</vt:lpstr>
      <vt:lpstr>Architecture &amp; Concept</vt:lpstr>
      <vt:lpstr>Architecture &amp; Concept</vt:lpstr>
      <vt:lpstr>Requirement</vt:lpstr>
      <vt:lpstr>How to use</vt:lpstr>
      <vt:lpstr>How to use</vt:lpstr>
      <vt:lpstr>How to use</vt:lpstr>
      <vt:lpstr>How to use</vt:lpstr>
      <vt:lpstr>How to use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Managed Extensibility Framework (MEF)</dc:title>
  <dc:creator>larry nung</dc:creator>
  <cp:lastModifiedBy>larry nung</cp:lastModifiedBy>
  <cp:revision>28</cp:revision>
  <dcterms:created xsi:type="dcterms:W3CDTF">2012-11-06T13:24:35Z</dcterms:created>
  <dcterms:modified xsi:type="dcterms:W3CDTF">2012-11-09T08:54:43Z</dcterms:modified>
</cp:coreProperties>
</file>