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59" r:id="rId5"/>
    <p:sldId id="260" r:id="rId6"/>
    <p:sldId id="261" r:id="rId7"/>
    <p:sldId id="262" r:id="rId8"/>
    <p:sldId id="263" r:id="rId9"/>
    <p:sldId id="267" r:id="rId10"/>
    <p:sldId id="258" r:id="rId11"/>
    <p:sldId id="268" r:id="rId12"/>
    <p:sldId id="264" r:id="rId13"/>
    <p:sldId id="266" r:id="rId14"/>
    <p:sldId id="271"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9" autoAdjust="0"/>
    <p:restoredTop sz="94660"/>
  </p:normalViewPr>
  <p:slideViewPr>
    <p:cSldViewPr snapToGrid="0">
      <p:cViewPr varScale="1">
        <p:scale>
          <a:sx n="79" d="100"/>
          <a:sy n="79" d="100"/>
        </p:scale>
        <p:origin x="1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CE538-D814-4751-86D2-CB61EB777539}" type="doc">
      <dgm:prSet loTypeId="urn:microsoft.com/office/officeart/2009/layout/CircleArrowProcess" loCatId="process" qsTypeId="urn:microsoft.com/office/officeart/2005/8/quickstyle/simple3" qsCatId="simple" csTypeId="urn:microsoft.com/office/officeart/2005/8/colors/colorful4" csCatId="colorful" phldr="1"/>
      <dgm:spPr/>
    </dgm:pt>
    <dgm:pt modelId="{97B09CD8-2FF0-47FD-8EA9-FD5A78462D8D}">
      <dgm:prSet phldrT="[Text]"/>
      <dgm:spPr/>
      <dgm:t>
        <a:bodyPr/>
        <a:lstStyle/>
        <a:p>
          <a:r>
            <a:rPr lang="en-US" altLang="zh-TW" dirty="0" err="1" smtClean="0"/>
            <a:t>Init</a:t>
          </a:r>
          <a:r>
            <a:rPr lang="en-US" altLang="zh-TW" dirty="0" smtClean="0"/>
            <a:t> </a:t>
          </a:r>
          <a:r>
            <a:rPr lang="en-US" b="0" i="0" dirty="0" err="1" smtClean="0"/>
            <a:t>ObjectCache</a:t>
          </a:r>
          <a:endParaRPr lang="zh-TW" altLang="en-US" dirty="0"/>
        </a:p>
      </dgm:t>
    </dgm:pt>
    <dgm:pt modelId="{50014847-7FBE-43FE-9E7A-FBFAF2BBAF9E}" type="parTrans" cxnId="{0EE7C09D-F3FE-436F-8289-F1750D68447E}">
      <dgm:prSet/>
      <dgm:spPr/>
      <dgm:t>
        <a:bodyPr/>
        <a:lstStyle/>
        <a:p>
          <a:endParaRPr lang="zh-TW" altLang="en-US"/>
        </a:p>
      </dgm:t>
    </dgm:pt>
    <dgm:pt modelId="{DCE936B9-00AB-447D-B714-0DCABE98580F}" type="sibTrans" cxnId="{0EE7C09D-F3FE-436F-8289-F1750D68447E}">
      <dgm:prSet/>
      <dgm:spPr/>
      <dgm:t>
        <a:bodyPr/>
        <a:lstStyle/>
        <a:p>
          <a:endParaRPr lang="zh-TW" altLang="en-US"/>
        </a:p>
      </dgm:t>
    </dgm:pt>
    <dgm:pt modelId="{7CC47BD2-35DA-4A74-9ECC-2277418DDC33}">
      <dgm:prSet phldrT="[Text]"/>
      <dgm:spPr/>
      <dgm:t>
        <a:bodyPr/>
        <a:lstStyle/>
        <a:p>
          <a:endParaRPr lang="zh-TW" altLang="en-US" dirty="0"/>
        </a:p>
      </dgm:t>
    </dgm:pt>
    <dgm:pt modelId="{EC68C590-693B-447B-B4F0-CA5D0EAC244A}" type="parTrans" cxnId="{65494863-F633-428F-BC28-7B80C6545467}">
      <dgm:prSet/>
      <dgm:spPr/>
      <dgm:t>
        <a:bodyPr/>
        <a:lstStyle/>
        <a:p>
          <a:endParaRPr lang="zh-TW" altLang="en-US"/>
        </a:p>
      </dgm:t>
    </dgm:pt>
    <dgm:pt modelId="{F9C69526-8CD9-42B9-B479-3A8C0C435CA6}" type="sibTrans" cxnId="{65494863-F633-428F-BC28-7B80C6545467}">
      <dgm:prSet/>
      <dgm:spPr/>
      <dgm:t>
        <a:bodyPr/>
        <a:lstStyle/>
        <a:p>
          <a:endParaRPr lang="zh-TW" altLang="en-US"/>
        </a:p>
      </dgm:t>
    </dgm:pt>
    <dgm:pt modelId="{37637394-DB2B-41CF-928A-C5A289AD7231}" type="pres">
      <dgm:prSet presAssocID="{D55CE538-D814-4751-86D2-CB61EB777539}" presName="Name0" presStyleCnt="0">
        <dgm:presLayoutVars>
          <dgm:chMax val="7"/>
          <dgm:chPref val="7"/>
          <dgm:dir/>
          <dgm:animLvl val="lvl"/>
        </dgm:presLayoutVars>
      </dgm:prSet>
      <dgm:spPr/>
    </dgm:pt>
    <dgm:pt modelId="{E677932A-1D2B-47EF-92B9-401FE7EF830C}" type="pres">
      <dgm:prSet presAssocID="{97B09CD8-2FF0-47FD-8EA9-FD5A78462D8D}" presName="Accent1" presStyleCnt="0"/>
      <dgm:spPr/>
    </dgm:pt>
    <dgm:pt modelId="{736682D2-F379-439C-8BE1-62DB855E1602}" type="pres">
      <dgm:prSet presAssocID="{97B09CD8-2FF0-47FD-8EA9-FD5A78462D8D}" presName="Accent" presStyleLbl="node1" presStyleIdx="0" presStyleCnt="2"/>
      <dgm:spPr/>
    </dgm:pt>
    <dgm:pt modelId="{5F1984B2-D4E2-4922-801F-3BC58C09510C}" type="pres">
      <dgm:prSet presAssocID="{97B09CD8-2FF0-47FD-8EA9-FD5A78462D8D}" presName="Parent1" presStyleLbl="revTx" presStyleIdx="0" presStyleCnt="2">
        <dgm:presLayoutVars>
          <dgm:chMax val="1"/>
          <dgm:chPref val="1"/>
          <dgm:bulletEnabled val="1"/>
        </dgm:presLayoutVars>
      </dgm:prSet>
      <dgm:spPr/>
    </dgm:pt>
    <dgm:pt modelId="{4F2AD40E-D9BF-459B-A38D-2E8EE2864C83}" type="pres">
      <dgm:prSet presAssocID="{7CC47BD2-35DA-4A74-9ECC-2277418DDC33}" presName="Accent2" presStyleCnt="0"/>
      <dgm:spPr/>
    </dgm:pt>
    <dgm:pt modelId="{4AC2EF21-46D1-417C-B0ED-2CAE50FB7D18}" type="pres">
      <dgm:prSet presAssocID="{7CC47BD2-35DA-4A74-9ECC-2277418DDC33}" presName="Accent" presStyleLbl="node1" presStyleIdx="1" presStyleCnt="2"/>
      <dgm:spPr/>
    </dgm:pt>
    <dgm:pt modelId="{8DAD5021-0912-47DA-8F7D-64F57C415CB9}" type="pres">
      <dgm:prSet presAssocID="{7CC47BD2-35DA-4A74-9ECC-2277418DDC33}" presName="Parent2" presStyleLbl="revTx" presStyleIdx="1" presStyleCnt="2">
        <dgm:presLayoutVars>
          <dgm:chMax val="1"/>
          <dgm:chPref val="1"/>
          <dgm:bulletEnabled val="1"/>
        </dgm:presLayoutVars>
      </dgm:prSet>
      <dgm:spPr/>
    </dgm:pt>
  </dgm:ptLst>
  <dgm:cxnLst>
    <dgm:cxn modelId="{65494863-F633-428F-BC28-7B80C6545467}" srcId="{D55CE538-D814-4751-86D2-CB61EB777539}" destId="{7CC47BD2-35DA-4A74-9ECC-2277418DDC33}" srcOrd="1" destOrd="0" parTransId="{EC68C590-693B-447B-B4F0-CA5D0EAC244A}" sibTransId="{F9C69526-8CD9-42B9-B479-3A8C0C435CA6}"/>
    <dgm:cxn modelId="{0EE7C09D-F3FE-436F-8289-F1750D68447E}" srcId="{D55CE538-D814-4751-86D2-CB61EB777539}" destId="{97B09CD8-2FF0-47FD-8EA9-FD5A78462D8D}" srcOrd="0" destOrd="0" parTransId="{50014847-7FBE-43FE-9E7A-FBFAF2BBAF9E}" sibTransId="{DCE936B9-00AB-447D-B714-0DCABE98580F}"/>
    <dgm:cxn modelId="{013BE4F6-1A0F-41CC-8346-B3048913FA17}" type="presOf" srcId="{D55CE538-D814-4751-86D2-CB61EB777539}" destId="{37637394-DB2B-41CF-928A-C5A289AD7231}" srcOrd="0" destOrd="0" presId="urn:microsoft.com/office/officeart/2009/layout/CircleArrowProcess"/>
    <dgm:cxn modelId="{AD019F5A-B194-44BA-8A23-EF71896E08EE}" type="presOf" srcId="{7CC47BD2-35DA-4A74-9ECC-2277418DDC33}" destId="{8DAD5021-0912-47DA-8F7D-64F57C415CB9}" srcOrd="0" destOrd="0" presId="urn:microsoft.com/office/officeart/2009/layout/CircleArrowProcess"/>
    <dgm:cxn modelId="{951A3E88-A07B-443B-A2BF-4FC4E0EBF809}" type="presOf" srcId="{97B09CD8-2FF0-47FD-8EA9-FD5A78462D8D}" destId="{5F1984B2-D4E2-4922-801F-3BC58C09510C}" srcOrd="0" destOrd="0" presId="urn:microsoft.com/office/officeart/2009/layout/CircleArrowProcess"/>
    <dgm:cxn modelId="{E4407421-2636-4F03-9443-C46D36F270A8}" type="presParOf" srcId="{37637394-DB2B-41CF-928A-C5A289AD7231}" destId="{E677932A-1D2B-47EF-92B9-401FE7EF830C}" srcOrd="0" destOrd="0" presId="urn:microsoft.com/office/officeart/2009/layout/CircleArrowProcess"/>
    <dgm:cxn modelId="{954D38C6-47C0-4B76-9FC5-B0045FC20497}" type="presParOf" srcId="{E677932A-1D2B-47EF-92B9-401FE7EF830C}" destId="{736682D2-F379-439C-8BE1-62DB855E1602}" srcOrd="0" destOrd="0" presId="urn:microsoft.com/office/officeart/2009/layout/CircleArrowProcess"/>
    <dgm:cxn modelId="{9376B152-BC42-4E0E-BC85-8D57DE7941C9}" type="presParOf" srcId="{37637394-DB2B-41CF-928A-C5A289AD7231}" destId="{5F1984B2-D4E2-4922-801F-3BC58C09510C}" srcOrd="1" destOrd="0" presId="urn:microsoft.com/office/officeart/2009/layout/CircleArrowProcess"/>
    <dgm:cxn modelId="{6C30F384-F7C5-4B5C-B360-CDCC741559B9}" type="presParOf" srcId="{37637394-DB2B-41CF-928A-C5A289AD7231}" destId="{4F2AD40E-D9BF-459B-A38D-2E8EE2864C83}" srcOrd="2" destOrd="0" presId="urn:microsoft.com/office/officeart/2009/layout/CircleArrowProcess"/>
    <dgm:cxn modelId="{BEDEE0A3-19BA-4175-83EE-609C4D17412B}" type="presParOf" srcId="{4F2AD40E-D9BF-459B-A38D-2E8EE2864C83}" destId="{4AC2EF21-46D1-417C-B0ED-2CAE50FB7D18}" srcOrd="0" destOrd="0" presId="urn:microsoft.com/office/officeart/2009/layout/CircleArrowProcess"/>
    <dgm:cxn modelId="{58592771-5EE5-46AF-8E60-05470FE1256C}" type="presParOf" srcId="{37637394-DB2B-41CF-928A-C5A289AD7231}" destId="{8DAD5021-0912-47DA-8F7D-64F57C415CB9}" srcOrd="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393727-1979-4A1C-AB9C-8680BC8F72A4}" type="doc">
      <dgm:prSet loTypeId="urn:microsoft.com/office/officeart/2005/8/layout/cycle1" loCatId="cycle" qsTypeId="urn:microsoft.com/office/officeart/2005/8/quickstyle/simple5" qsCatId="simple" csTypeId="urn:microsoft.com/office/officeart/2005/8/colors/accent0_2" csCatId="mainScheme" phldr="1"/>
      <dgm:spPr/>
      <dgm:t>
        <a:bodyPr/>
        <a:lstStyle/>
        <a:p>
          <a:endParaRPr lang="zh-TW" altLang="en-US"/>
        </a:p>
      </dgm:t>
    </dgm:pt>
    <dgm:pt modelId="{2081EDBF-283A-4CBE-B384-CE517156F1D6}">
      <dgm:prSet phldrT="[Text]"/>
      <dgm:spPr/>
      <dgm:t>
        <a:bodyPr/>
        <a:lstStyle/>
        <a:p>
          <a:r>
            <a:rPr lang="en-US" altLang="zh-TW" b="0" i="0" dirty="0" smtClean="0"/>
            <a:t>Set Content &amp; </a:t>
          </a:r>
          <a:r>
            <a:rPr lang="en-US" b="0" i="0" dirty="0" err="1" smtClean="0"/>
            <a:t>CacheItemPolicy</a:t>
          </a:r>
          <a:r>
            <a:rPr lang="en-US" b="0" i="0" dirty="0" smtClean="0"/>
            <a:t> to </a:t>
          </a:r>
          <a:r>
            <a:rPr lang="en-US" b="0" i="0" dirty="0" err="1" smtClean="0"/>
            <a:t>ObjectCache</a:t>
          </a:r>
          <a:r>
            <a:rPr lang="en-US" b="0" i="0" dirty="0" smtClean="0"/>
            <a:t> </a:t>
          </a:r>
          <a:endParaRPr lang="zh-TW" altLang="en-US" dirty="0"/>
        </a:p>
      </dgm:t>
    </dgm:pt>
    <dgm:pt modelId="{27997934-9D65-4A74-9C07-00067F5C5680}" type="parTrans" cxnId="{3C5A676F-B996-49E0-BBDA-B4DD5ABE1139}">
      <dgm:prSet/>
      <dgm:spPr/>
      <dgm:t>
        <a:bodyPr/>
        <a:lstStyle/>
        <a:p>
          <a:endParaRPr lang="zh-TW" altLang="en-US"/>
        </a:p>
      </dgm:t>
    </dgm:pt>
    <dgm:pt modelId="{1C16ED28-3E44-4EE5-99B4-A422DC7A6EB5}" type="sibTrans" cxnId="{3C5A676F-B996-49E0-BBDA-B4DD5ABE1139}">
      <dgm:prSet/>
      <dgm:spPr/>
      <dgm:t>
        <a:bodyPr/>
        <a:lstStyle/>
        <a:p>
          <a:endParaRPr lang="zh-TW" altLang="en-US"/>
        </a:p>
      </dgm:t>
    </dgm:pt>
    <dgm:pt modelId="{0F5F0831-4C8D-40CD-B667-7B27D48A9C4A}">
      <dgm:prSet phldrT="[Text]"/>
      <dgm:spPr/>
      <dgm:t>
        <a:bodyPr/>
        <a:lstStyle/>
        <a:p>
          <a:r>
            <a:rPr lang="en-US" altLang="zh-TW" dirty="0" smtClean="0"/>
            <a:t>Get content from cache</a:t>
          </a:r>
          <a:endParaRPr lang="zh-TW" altLang="en-US" dirty="0"/>
        </a:p>
      </dgm:t>
    </dgm:pt>
    <dgm:pt modelId="{424E15F9-D917-48FF-B000-C85E612BDB68}" type="parTrans" cxnId="{E8667F68-B4AA-4F55-B695-D2115B681444}">
      <dgm:prSet/>
      <dgm:spPr/>
      <dgm:t>
        <a:bodyPr/>
        <a:lstStyle/>
        <a:p>
          <a:endParaRPr lang="zh-TW" altLang="en-US"/>
        </a:p>
      </dgm:t>
    </dgm:pt>
    <dgm:pt modelId="{2A83F2D4-A17B-4850-A370-6A5258E2B3AA}" type="sibTrans" cxnId="{E8667F68-B4AA-4F55-B695-D2115B681444}">
      <dgm:prSet/>
      <dgm:spPr/>
      <dgm:t>
        <a:bodyPr/>
        <a:lstStyle/>
        <a:p>
          <a:endParaRPr lang="zh-TW" altLang="en-US"/>
        </a:p>
      </dgm:t>
    </dgm:pt>
    <dgm:pt modelId="{76BA4CF0-FD25-4B66-B380-D366DDF529B8}" type="pres">
      <dgm:prSet presAssocID="{FE393727-1979-4A1C-AB9C-8680BC8F72A4}" presName="cycle" presStyleCnt="0">
        <dgm:presLayoutVars>
          <dgm:dir/>
          <dgm:resizeHandles val="exact"/>
        </dgm:presLayoutVars>
      </dgm:prSet>
      <dgm:spPr/>
    </dgm:pt>
    <dgm:pt modelId="{2EDF6F8A-D238-4682-BA32-2F1E3ED03A80}" type="pres">
      <dgm:prSet presAssocID="{2081EDBF-283A-4CBE-B384-CE517156F1D6}" presName="dummy" presStyleCnt="0"/>
      <dgm:spPr/>
    </dgm:pt>
    <dgm:pt modelId="{161440E8-121F-417F-92D1-7673BFC36CF6}" type="pres">
      <dgm:prSet presAssocID="{2081EDBF-283A-4CBE-B384-CE517156F1D6}" presName="node" presStyleLbl="revTx" presStyleIdx="0" presStyleCnt="2">
        <dgm:presLayoutVars>
          <dgm:bulletEnabled val="1"/>
        </dgm:presLayoutVars>
      </dgm:prSet>
      <dgm:spPr/>
    </dgm:pt>
    <dgm:pt modelId="{759961EA-E598-4072-9CD4-3D60148884BC}" type="pres">
      <dgm:prSet presAssocID="{1C16ED28-3E44-4EE5-99B4-A422DC7A6EB5}" presName="sibTrans" presStyleLbl="node1" presStyleIdx="0" presStyleCnt="2"/>
      <dgm:spPr/>
    </dgm:pt>
    <dgm:pt modelId="{7F7DCEA9-A5DB-4FD6-88DE-B7EE45F5CF41}" type="pres">
      <dgm:prSet presAssocID="{0F5F0831-4C8D-40CD-B667-7B27D48A9C4A}" presName="dummy" presStyleCnt="0"/>
      <dgm:spPr/>
    </dgm:pt>
    <dgm:pt modelId="{F8AF3DE4-0102-4CDA-99C8-A754E098B914}" type="pres">
      <dgm:prSet presAssocID="{0F5F0831-4C8D-40CD-B667-7B27D48A9C4A}" presName="node" presStyleLbl="revTx" presStyleIdx="1" presStyleCnt="2">
        <dgm:presLayoutVars>
          <dgm:bulletEnabled val="1"/>
        </dgm:presLayoutVars>
      </dgm:prSet>
      <dgm:spPr/>
    </dgm:pt>
    <dgm:pt modelId="{B5AD2F98-AF60-464A-AED4-CD956BB2C82F}" type="pres">
      <dgm:prSet presAssocID="{2A83F2D4-A17B-4850-A370-6A5258E2B3AA}" presName="sibTrans" presStyleLbl="node1" presStyleIdx="1" presStyleCnt="2"/>
      <dgm:spPr/>
    </dgm:pt>
  </dgm:ptLst>
  <dgm:cxnLst>
    <dgm:cxn modelId="{F0E907F8-C9ED-4128-9465-478CD92D1065}" type="presOf" srcId="{2081EDBF-283A-4CBE-B384-CE517156F1D6}" destId="{161440E8-121F-417F-92D1-7673BFC36CF6}" srcOrd="0" destOrd="0" presId="urn:microsoft.com/office/officeart/2005/8/layout/cycle1"/>
    <dgm:cxn modelId="{FF6AEA44-AD4B-4505-89EC-5A328FD445D9}" type="presOf" srcId="{FE393727-1979-4A1C-AB9C-8680BC8F72A4}" destId="{76BA4CF0-FD25-4B66-B380-D366DDF529B8}" srcOrd="0" destOrd="0" presId="urn:microsoft.com/office/officeart/2005/8/layout/cycle1"/>
    <dgm:cxn modelId="{3C5A676F-B996-49E0-BBDA-B4DD5ABE1139}" srcId="{FE393727-1979-4A1C-AB9C-8680BC8F72A4}" destId="{2081EDBF-283A-4CBE-B384-CE517156F1D6}" srcOrd="0" destOrd="0" parTransId="{27997934-9D65-4A74-9C07-00067F5C5680}" sibTransId="{1C16ED28-3E44-4EE5-99B4-A422DC7A6EB5}"/>
    <dgm:cxn modelId="{37D4EA81-7603-4FD1-92D1-F737CC35EF0D}" type="presOf" srcId="{1C16ED28-3E44-4EE5-99B4-A422DC7A6EB5}" destId="{759961EA-E598-4072-9CD4-3D60148884BC}" srcOrd="0" destOrd="0" presId="urn:microsoft.com/office/officeart/2005/8/layout/cycle1"/>
    <dgm:cxn modelId="{7C393F18-F90F-4A30-A0C0-0E3245602EC8}" type="presOf" srcId="{0F5F0831-4C8D-40CD-B667-7B27D48A9C4A}" destId="{F8AF3DE4-0102-4CDA-99C8-A754E098B914}" srcOrd="0" destOrd="0" presId="urn:microsoft.com/office/officeart/2005/8/layout/cycle1"/>
    <dgm:cxn modelId="{5695A4D7-3373-44FE-A5A6-E582188A5D00}" type="presOf" srcId="{2A83F2D4-A17B-4850-A370-6A5258E2B3AA}" destId="{B5AD2F98-AF60-464A-AED4-CD956BB2C82F}" srcOrd="0" destOrd="0" presId="urn:microsoft.com/office/officeart/2005/8/layout/cycle1"/>
    <dgm:cxn modelId="{E8667F68-B4AA-4F55-B695-D2115B681444}" srcId="{FE393727-1979-4A1C-AB9C-8680BC8F72A4}" destId="{0F5F0831-4C8D-40CD-B667-7B27D48A9C4A}" srcOrd="1" destOrd="0" parTransId="{424E15F9-D917-48FF-B000-C85E612BDB68}" sibTransId="{2A83F2D4-A17B-4850-A370-6A5258E2B3AA}"/>
    <dgm:cxn modelId="{8BA4CE75-54D1-40B2-A226-FAB0C2E8C4CC}" type="presParOf" srcId="{76BA4CF0-FD25-4B66-B380-D366DDF529B8}" destId="{2EDF6F8A-D238-4682-BA32-2F1E3ED03A80}" srcOrd="0" destOrd="0" presId="urn:microsoft.com/office/officeart/2005/8/layout/cycle1"/>
    <dgm:cxn modelId="{711F694E-1FC9-4E16-89DB-F0E3219B998D}" type="presParOf" srcId="{76BA4CF0-FD25-4B66-B380-D366DDF529B8}" destId="{161440E8-121F-417F-92D1-7673BFC36CF6}" srcOrd="1" destOrd="0" presId="urn:microsoft.com/office/officeart/2005/8/layout/cycle1"/>
    <dgm:cxn modelId="{A782CB15-8503-4F01-9489-8B781ADB463E}" type="presParOf" srcId="{76BA4CF0-FD25-4B66-B380-D366DDF529B8}" destId="{759961EA-E598-4072-9CD4-3D60148884BC}" srcOrd="2" destOrd="0" presId="urn:microsoft.com/office/officeart/2005/8/layout/cycle1"/>
    <dgm:cxn modelId="{AF37C2C7-B5C6-4130-98F2-B55C58C5CE3F}" type="presParOf" srcId="{76BA4CF0-FD25-4B66-B380-D366DDF529B8}" destId="{7F7DCEA9-A5DB-4FD6-88DE-B7EE45F5CF41}" srcOrd="3" destOrd="0" presId="urn:microsoft.com/office/officeart/2005/8/layout/cycle1"/>
    <dgm:cxn modelId="{B16430C5-5841-4AA3-B25C-1D326F3796B9}" type="presParOf" srcId="{76BA4CF0-FD25-4B66-B380-D366DDF529B8}" destId="{F8AF3DE4-0102-4CDA-99C8-A754E098B914}" srcOrd="4" destOrd="0" presId="urn:microsoft.com/office/officeart/2005/8/layout/cycle1"/>
    <dgm:cxn modelId="{A04AEEBD-9F1E-4C49-A759-E27B115B15A5}" type="presParOf" srcId="{76BA4CF0-FD25-4B66-B380-D366DDF529B8}" destId="{B5AD2F98-AF60-464A-AED4-CD956BB2C82F}" srcOrd="5"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682D2-F379-439C-8BE1-62DB855E1602}">
      <dsp:nvSpPr>
        <dsp:cNvPr id="0" name=""/>
        <dsp:cNvSpPr/>
      </dsp:nvSpPr>
      <dsp:spPr>
        <a:xfrm>
          <a:off x="3171808" y="0"/>
          <a:ext cx="4481343" cy="4481471"/>
        </a:xfrm>
        <a:prstGeom prst="circularArrow">
          <a:avLst>
            <a:gd name="adj1" fmla="val 10980"/>
            <a:gd name="adj2" fmla="val 1142322"/>
            <a:gd name="adj3" fmla="val 4500000"/>
            <a:gd name="adj4" fmla="val 10800000"/>
            <a:gd name="adj5" fmla="val 12500"/>
          </a:avLst>
        </a:prstGeom>
        <a:gradFill rotWithShape="0">
          <a:gsLst>
            <a:gs pos="0">
              <a:schemeClr val="accent4">
                <a:hueOff val="0"/>
                <a:satOff val="0"/>
                <a:lumOff val="0"/>
                <a:alphaOff val="0"/>
                <a:tint val="62000"/>
                <a:hueMod val="94000"/>
                <a:satMod val="140000"/>
                <a:lumMod val="110000"/>
              </a:schemeClr>
            </a:gs>
            <a:gs pos="100000">
              <a:schemeClr val="accent4">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F1984B2-D4E2-4922-801F-3BC58C09510C}">
      <dsp:nvSpPr>
        <dsp:cNvPr id="0" name=""/>
        <dsp:cNvSpPr/>
      </dsp:nvSpPr>
      <dsp:spPr>
        <a:xfrm>
          <a:off x="4161552" y="1622474"/>
          <a:ext cx="2500236" cy="124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err="1" smtClean="0"/>
            <a:t>Init</a:t>
          </a:r>
          <a:r>
            <a:rPr lang="en-US" altLang="zh-TW" sz="2800" kern="1200" dirty="0" smtClean="0"/>
            <a:t> </a:t>
          </a:r>
          <a:r>
            <a:rPr lang="en-US" sz="2800" b="0" i="0" kern="1200" dirty="0" err="1" smtClean="0"/>
            <a:t>ObjectCache</a:t>
          </a:r>
          <a:endParaRPr lang="zh-TW" altLang="en-US" sz="2800" kern="1200" dirty="0"/>
        </a:p>
      </dsp:txBody>
      <dsp:txXfrm>
        <a:off x="4161552" y="1622474"/>
        <a:ext cx="2500236" cy="1249970"/>
      </dsp:txXfrm>
    </dsp:sp>
    <dsp:sp modelId="{4AC2EF21-46D1-417C-B0ED-2CAE50FB7D18}">
      <dsp:nvSpPr>
        <dsp:cNvPr id="0" name=""/>
        <dsp:cNvSpPr/>
      </dsp:nvSpPr>
      <dsp:spPr>
        <a:xfrm>
          <a:off x="2246752" y="2872444"/>
          <a:ext cx="3849814" cy="3851443"/>
        </a:xfrm>
        <a:prstGeom prst="blockArc">
          <a:avLst>
            <a:gd name="adj1" fmla="val 0"/>
            <a:gd name="adj2" fmla="val 18900000"/>
            <a:gd name="adj3" fmla="val 12740"/>
          </a:avLst>
        </a:prstGeom>
        <a:gradFill rotWithShape="0">
          <a:gsLst>
            <a:gs pos="0">
              <a:schemeClr val="accent4">
                <a:hueOff val="-3650173"/>
                <a:satOff val="12174"/>
                <a:lumOff val="19216"/>
                <a:alphaOff val="0"/>
                <a:tint val="62000"/>
                <a:hueMod val="94000"/>
                <a:satMod val="140000"/>
                <a:lumMod val="110000"/>
              </a:schemeClr>
            </a:gs>
            <a:gs pos="100000">
              <a:schemeClr val="accent4">
                <a:hueOff val="-3650173"/>
                <a:satOff val="12174"/>
                <a:lumOff val="19216"/>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AD5021-0912-47DA-8F7D-64F57C415CB9}">
      <dsp:nvSpPr>
        <dsp:cNvPr id="0" name=""/>
        <dsp:cNvSpPr/>
      </dsp:nvSpPr>
      <dsp:spPr>
        <a:xfrm>
          <a:off x="2911434" y="4202430"/>
          <a:ext cx="2500236" cy="124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endParaRPr lang="zh-TW" altLang="en-US" sz="2800" kern="1200" dirty="0"/>
        </a:p>
      </dsp:txBody>
      <dsp:txXfrm>
        <a:off x="2911434" y="4202430"/>
        <a:ext cx="2500236" cy="1249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440E8-121F-417F-92D1-7673BFC36CF6}">
      <dsp:nvSpPr>
        <dsp:cNvPr id="0" name=""/>
        <dsp:cNvSpPr/>
      </dsp:nvSpPr>
      <dsp:spPr>
        <a:xfrm>
          <a:off x="2677678" y="935650"/>
          <a:ext cx="1637454" cy="163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altLang="zh-TW" sz="1500" b="0" i="0" kern="1200" dirty="0" smtClean="0"/>
            <a:t>Set Content &amp; </a:t>
          </a:r>
          <a:r>
            <a:rPr lang="en-US" sz="1500" b="0" i="0" kern="1200" dirty="0" err="1" smtClean="0"/>
            <a:t>CacheItemPolicy</a:t>
          </a:r>
          <a:r>
            <a:rPr lang="en-US" sz="1500" b="0" i="0" kern="1200" dirty="0" smtClean="0"/>
            <a:t> to </a:t>
          </a:r>
          <a:r>
            <a:rPr lang="en-US" sz="1500" b="0" i="0" kern="1200" dirty="0" err="1" smtClean="0"/>
            <a:t>ObjectCache</a:t>
          </a:r>
          <a:r>
            <a:rPr lang="en-US" sz="1500" b="0" i="0" kern="1200" dirty="0" smtClean="0"/>
            <a:t> </a:t>
          </a:r>
          <a:endParaRPr lang="zh-TW" altLang="en-US" sz="1500" kern="1200" dirty="0"/>
        </a:p>
      </dsp:txBody>
      <dsp:txXfrm>
        <a:off x="2677678" y="935650"/>
        <a:ext cx="1637454" cy="1637454"/>
      </dsp:txXfrm>
    </dsp:sp>
    <dsp:sp modelId="{759961EA-E598-4072-9CD4-3D60148884BC}">
      <dsp:nvSpPr>
        <dsp:cNvPr id="0" name=""/>
        <dsp:cNvSpPr/>
      </dsp:nvSpPr>
      <dsp:spPr>
        <a:xfrm>
          <a:off x="473650" y="70044"/>
          <a:ext cx="3368667" cy="3368667"/>
        </a:xfrm>
        <a:prstGeom prst="circularArrow">
          <a:avLst>
            <a:gd name="adj1" fmla="val 9479"/>
            <a:gd name="adj2" fmla="val 684576"/>
            <a:gd name="adj3" fmla="val 7852624"/>
            <a:gd name="adj4" fmla="val 2262800"/>
            <a:gd name="adj5" fmla="val 11058"/>
          </a:avLst>
        </a:prstGeom>
        <a:gradFill rotWithShape="0">
          <a:gsLst>
            <a:gs pos="0">
              <a:schemeClr val="lt1">
                <a:hueOff val="0"/>
                <a:satOff val="0"/>
                <a:lumOff val="0"/>
                <a:alphaOff val="0"/>
                <a:tint val="98000"/>
                <a:hueMod val="94000"/>
                <a:satMod val="130000"/>
                <a:lumMod val="128000"/>
              </a:schemeClr>
            </a:gs>
            <a:gs pos="100000">
              <a:schemeClr val="lt1">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F8AF3DE4-0102-4CDA-99C8-A754E098B914}">
      <dsp:nvSpPr>
        <dsp:cNvPr id="0" name=""/>
        <dsp:cNvSpPr/>
      </dsp:nvSpPr>
      <dsp:spPr>
        <a:xfrm>
          <a:off x="835" y="935650"/>
          <a:ext cx="1637454" cy="163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altLang="zh-TW" sz="1500" kern="1200" dirty="0" smtClean="0"/>
            <a:t>Get content from cache</a:t>
          </a:r>
          <a:endParaRPr lang="zh-TW" altLang="en-US" sz="1500" kern="1200" dirty="0"/>
        </a:p>
      </dsp:txBody>
      <dsp:txXfrm>
        <a:off x="835" y="935650"/>
        <a:ext cx="1637454" cy="1637454"/>
      </dsp:txXfrm>
    </dsp:sp>
    <dsp:sp modelId="{B5AD2F98-AF60-464A-AED4-CD956BB2C82F}">
      <dsp:nvSpPr>
        <dsp:cNvPr id="0" name=""/>
        <dsp:cNvSpPr/>
      </dsp:nvSpPr>
      <dsp:spPr>
        <a:xfrm>
          <a:off x="473650" y="70044"/>
          <a:ext cx="3368667" cy="3368667"/>
        </a:xfrm>
        <a:prstGeom prst="circularArrow">
          <a:avLst>
            <a:gd name="adj1" fmla="val 9479"/>
            <a:gd name="adj2" fmla="val 684576"/>
            <a:gd name="adj3" fmla="val 18652624"/>
            <a:gd name="adj4" fmla="val 13062800"/>
            <a:gd name="adj5" fmla="val 11058"/>
          </a:avLst>
        </a:prstGeom>
        <a:gradFill rotWithShape="0">
          <a:gsLst>
            <a:gs pos="0">
              <a:schemeClr val="lt1">
                <a:hueOff val="0"/>
                <a:satOff val="0"/>
                <a:lumOff val="0"/>
                <a:alphaOff val="0"/>
                <a:tint val="98000"/>
                <a:hueMod val="94000"/>
                <a:satMod val="130000"/>
                <a:lumMod val="128000"/>
              </a:schemeClr>
            </a:gs>
            <a:gs pos="100000">
              <a:schemeClr val="lt1">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ltLang="zh-TW"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TW"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ltLang="zh-TW"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TW"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ltLang="zh-TW"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ltLang="zh-TW"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ltLang="zh-TW"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ltLang="zh-TW"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Content Placeholder 2"/>
          <p:cNvSpPr>
            <a:spLocks noGrp="1"/>
          </p:cNvSpPr>
          <p:nvPr>
            <p:ph idx="1"/>
          </p:nvPr>
        </p:nvSpPr>
        <p:spPr/>
        <p:txBody>
          <a:bodyPr anchor="ct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ltLang="zh-TW"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ltLang="zh-TW"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6/4/2013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.NET </a:t>
            </a:r>
            <a:r>
              <a:rPr lang="en-US" altLang="zh-TW" dirty="0" smtClean="0"/>
              <a:t>4.0 </a:t>
            </a:r>
            <a:r>
              <a:rPr lang="en-US" altLang="zh-TW" dirty="0" err="1" smtClean="0"/>
              <a:t>System.Runtime.Caching</a:t>
            </a:r>
            <a:endParaRPr lang="zh-TW" altLang="en-US" dirty="0"/>
          </a:p>
        </p:txBody>
      </p:sp>
      <p:sp>
        <p:nvSpPr>
          <p:cNvPr id="3" name="Subtitle 2"/>
          <p:cNvSpPr>
            <a:spLocks noGrp="1"/>
          </p:cNvSpPr>
          <p:nvPr>
            <p:ph type="subTitle" idx="1"/>
          </p:nvPr>
        </p:nvSpPr>
        <p:spPr/>
        <p:txBody>
          <a:bodyPr/>
          <a:lstStyle/>
          <a:p>
            <a:r>
              <a:rPr lang="en-US" altLang="zh-TW" dirty="0" smtClean="0"/>
              <a:t>Larry Nung</a:t>
            </a:r>
            <a:endParaRPr lang="zh-TW" altLang="en-US" dirty="0"/>
          </a:p>
        </p:txBody>
      </p:sp>
    </p:spTree>
    <p:extLst>
      <p:ext uri="{BB962C8B-B14F-4D97-AF65-F5344CB8AC3E}">
        <p14:creationId xmlns:p14="http://schemas.microsoft.com/office/powerpoint/2010/main" val="377613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idx="1"/>
          </p:nvPr>
        </p:nvSpPr>
        <p:spPr/>
        <p:txBody>
          <a:bodyPr/>
          <a:lstStyle/>
          <a:p>
            <a:r>
              <a:rPr lang="en-US" altLang="zh-TW" dirty="0" smtClean="0"/>
              <a:t>Assembly</a:t>
            </a:r>
          </a:p>
          <a:p>
            <a:pPr lvl="1"/>
            <a:r>
              <a:rPr lang="en-US" altLang="zh-TW" dirty="0" smtClean="0"/>
              <a:t>System.Runtime.Caching.dll</a:t>
            </a:r>
            <a:endParaRPr lang="en-US" altLang="zh-TW" dirty="0" smtClean="0"/>
          </a:p>
          <a:p>
            <a:r>
              <a:rPr lang="en-US" altLang="zh-TW" dirty="0" smtClean="0"/>
              <a:t>Namespace</a:t>
            </a:r>
          </a:p>
          <a:p>
            <a:pPr lvl="1"/>
            <a:r>
              <a:rPr lang="en-US" altLang="zh-TW" dirty="0" err="1" smtClean="0"/>
              <a:t>System.Runtime.Caching</a:t>
            </a:r>
            <a:endParaRPr lang="en-US" altLang="zh-TW" dirty="0" smtClean="0"/>
          </a:p>
          <a:p>
            <a:endParaRPr lang="zh-TW" alt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419590780"/>
              </p:ext>
            </p:extLst>
          </p:nvPr>
        </p:nvGraphicFramePr>
        <p:xfrm>
          <a:off x="2292096" y="24384"/>
          <a:ext cx="9899904" cy="6723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501720759"/>
              </p:ext>
            </p:extLst>
          </p:nvPr>
        </p:nvGraphicFramePr>
        <p:xfrm>
          <a:off x="4303776" y="3105066"/>
          <a:ext cx="4315968" cy="35087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74997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TW" dirty="0" smtClean="0"/>
              <a:t>DEMO</a:t>
            </a:r>
            <a:endParaRPr lang="zh-TW" altLang="en-US" dirty="0"/>
          </a:p>
        </p:txBody>
      </p:sp>
      <p:sp>
        <p:nvSpPr>
          <p:cNvPr id="5" name="Subtitle 4"/>
          <p:cNvSpPr>
            <a:spLocks noGrp="1"/>
          </p:cNvSpPr>
          <p:nvPr>
            <p:ph type="subTitle" idx="1"/>
          </p:nvPr>
        </p:nvSpPr>
        <p:spPr/>
        <p:txBody>
          <a:bodyPr/>
          <a:lstStyle/>
          <a:p>
            <a:r>
              <a:rPr lang="en-US" altLang="zh-TW" dirty="0" err="1" smtClean="0"/>
              <a:t>CacheItemPolicy</a:t>
            </a:r>
            <a:endParaRPr lang="zh-TW" altLang="en-US" dirty="0"/>
          </a:p>
        </p:txBody>
      </p:sp>
    </p:spTree>
    <p:extLst>
      <p:ext uri="{BB962C8B-B14F-4D97-AF65-F5344CB8AC3E}">
        <p14:creationId xmlns:p14="http://schemas.microsoft.com/office/powerpoint/2010/main" val="254946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TW" dirty="0" smtClean="0"/>
              <a:t>DEMO</a:t>
            </a:r>
            <a:endParaRPr lang="zh-TW" altLang="en-US" dirty="0"/>
          </a:p>
        </p:txBody>
      </p:sp>
      <p:sp>
        <p:nvSpPr>
          <p:cNvPr id="8" name="Subtitle 7"/>
          <p:cNvSpPr>
            <a:spLocks noGrp="1"/>
          </p:cNvSpPr>
          <p:nvPr>
            <p:ph type="subTitle" idx="1"/>
          </p:nvPr>
        </p:nvSpPr>
        <p:spPr/>
        <p:txBody>
          <a:bodyPr/>
          <a:lstStyle/>
          <a:p>
            <a:r>
              <a:rPr lang="en-US" altLang="zh-TW" dirty="0" err="1"/>
              <a:t>HostFileChangeMonitor</a:t>
            </a:r>
            <a:endParaRPr lang="zh-TW" altLang="en-US" dirty="0"/>
          </a:p>
        </p:txBody>
      </p:sp>
    </p:spTree>
    <p:extLst>
      <p:ext uri="{BB962C8B-B14F-4D97-AF65-F5344CB8AC3E}">
        <p14:creationId xmlns:p14="http://schemas.microsoft.com/office/powerpoint/2010/main" val="418061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zh-TW" dirty="0" err="1" smtClean="0"/>
              <a:t>DEMo</a:t>
            </a:r>
            <a:endParaRPr lang="zh-TW" altLang="en-US" dirty="0"/>
          </a:p>
        </p:txBody>
      </p:sp>
      <p:sp>
        <p:nvSpPr>
          <p:cNvPr id="6" name="Subtitle 5"/>
          <p:cNvSpPr>
            <a:spLocks noGrp="1"/>
          </p:cNvSpPr>
          <p:nvPr>
            <p:ph type="subTitle" idx="1"/>
          </p:nvPr>
        </p:nvSpPr>
        <p:spPr/>
        <p:txBody>
          <a:bodyPr/>
          <a:lstStyle/>
          <a:p>
            <a:r>
              <a:rPr lang="en-US" altLang="zh-TW" dirty="0" err="1"/>
              <a:t>SqlChangeMonitor</a:t>
            </a:r>
            <a:endParaRPr lang="zh-TW" altLang="en-US" dirty="0"/>
          </a:p>
        </p:txBody>
      </p:sp>
    </p:spTree>
    <p:extLst>
      <p:ext uri="{BB962C8B-B14F-4D97-AF65-F5344CB8AC3E}">
        <p14:creationId xmlns:p14="http://schemas.microsoft.com/office/powerpoint/2010/main" val="148055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DEMO</a:t>
            </a:r>
            <a:endParaRPr lang="zh-TW" altLang="en-US" dirty="0"/>
          </a:p>
        </p:txBody>
      </p:sp>
      <p:sp>
        <p:nvSpPr>
          <p:cNvPr id="4" name="Subtitle 3"/>
          <p:cNvSpPr>
            <a:spLocks noGrp="1"/>
          </p:cNvSpPr>
          <p:nvPr>
            <p:ph type="subTitle" idx="1"/>
          </p:nvPr>
        </p:nvSpPr>
        <p:spPr/>
        <p:txBody>
          <a:bodyPr/>
          <a:lstStyle/>
          <a:p>
            <a:r>
              <a:rPr lang="en-US" altLang="zh-TW" dirty="0" smtClean="0"/>
              <a:t>Custom </a:t>
            </a:r>
            <a:r>
              <a:rPr lang="en-US" altLang="zh-TW" dirty="0" err="1" smtClean="0"/>
              <a:t>ChangeMonitor</a:t>
            </a:r>
            <a:endParaRPr lang="zh-TW" altLang="en-US" dirty="0"/>
          </a:p>
        </p:txBody>
      </p:sp>
    </p:spTree>
    <p:extLst>
      <p:ext uri="{BB962C8B-B14F-4D97-AF65-F5344CB8AC3E}">
        <p14:creationId xmlns:p14="http://schemas.microsoft.com/office/powerpoint/2010/main" val="359807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TW" dirty="0" smtClean="0"/>
              <a:t>THE END</a:t>
            </a:r>
            <a:endParaRPr lang="zh-TW" altLang="en-US" dirty="0"/>
          </a:p>
        </p:txBody>
      </p:sp>
      <p:sp>
        <p:nvSpPr>
          <p:cNvPr id="5" name="Subtitle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37919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Agenda</a:t>
            </a:r>
            <a:endParaRPr lang="zh-TW" altLang="en-US" dirty="0"/>
          </a:p>
        </p:txBody>
      </p:sp>
      <p:sp>
        <p:nvSpPr>
          <p:cNvPr id="3" name="Content Placeholder 2"/>
          <p:cNvSpPr>
            <a:spLocks noGrp="1"/>
          </p:cNvSpPr>
          <p:nvPr>
            <p:ph idx="1"/>
          </p:nvPr>
        </p:nvSpPr>
        <p:spPr/>
        <p:txBody>
          <a:bodyPr/>
          <a:lstStyle/>
          <a:p>
            <a:r>
              <a:rPr lang="en-US" altLang="zh-TW" dirty="0" smtClean="0"/>
              <a:t>Feature</a:t>
            </a:r>
          </a:p>
          <a:p>
            <a:r>
              <a:rPr lang="en-US" altLang="zh-TW" dirty="0" smtClean="0"/>
              <a:t>Component</a:t>
            </a:r>
          </a:p>
          <a:p>
            <a:r>
              <a:rPr lang="en-US" altLang="zh-TW" dirty="0"/>
              <a:t>Develop </a:t>
            </a:r>
            <a:r>
              <a:rPr lang="en-US" altLang="zh-TW" dirty="0" smtClean="0"/>
              <a:t>Flow</a:t>
            </a:r>
          </a:p>
          <a:p>
            <a:r>
              <a:rPr lang="en-US" altLang="zh-TW" dirty="0"/>
              <a:t>DEMO</a:t>
            </a:r>
            <a:endParaRPr lang="zh-TW" altLang="en-US" dirty="0"/>
          </a:p>
        </p:txBody>
      </p:sp>
    </p:spTree>
    <p:extLst>
      <p:ext uri="{BB962C8B-B14F-4D97-AF65-F5344CB8AC3E}">
        <p14:creationId xmlns:p14="http://schemas.microsoft.com/office/powerpoint/2010/main" val="93197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Feature</a:t>
            </a:r>
            <a:endParaRPr lang="zh-TW" altLang="en-US" dirty="0"/>
          </a:p>
        </p:txBody>
      </p:sp>
      <p:sp>
        <p:nvSpPr>
          <p:cNvPr id="4" name="Subtitle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86307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Feature</a:t>
            </a:r>
            <a:endParaRPr lang="zh-TW" altLang="en-US" dirty="0"/>
          </a:p>
        </p:txBody>
      </p:sp>
      <p:sp>
        <p:nvSpPr>
          <p:cNvPr id="3" name="Content Placeholder 2"/>
          <p:cNvSpPr>
            <a:spLocks noGrp="1"/>
          </p:cNvSpPr>
          <p:nvPr>
            <p:ph idx="1"/>
          </p:nvPr>
        </p:nvSpPr>
        <p:spPr/>
        <p:txBody>
          <a:bodyPr/>
          <a:lstStyle/>
          <a:p>
            <a:r>
              <a:rPr lang="zh-TW" altLang="en-US" dirty="0"/>
              <a:t>可擴充</a:t>
            </a:r>
          </a:p>
          <a:p>
            <a:r>
              <a:rPr lang="zh-TW" altLang="en-US" dirty="0"/>
              <a:t>可套用至所有 </a:t>
            </a:r>
            <a:r>
              <a:rPr lang="en-US" altLang="zh-TW" dirty="0"/>
              <a:t>.NET Framework </a:t>
            </a:r>
            <a:r>
              <a:rPr lang="zh-TW" altLang="en-US" dirty="0"/>
              <a:t>應用程式</a:t>
            </a:r>
          </a:p>
          <a:p>
            <a:r>
              <a:rPr lang="zh-TW" altLang="en-US" dirty="0"/>
              <a:t>內建記憶體快取的實現</a:t>
            </a:r>
          </a:p>
          <a:p>
            <a:r>
              <a:rPr lang="zh-TW" altLang="en-US" dirty="0"/>
              <a:t>主要是在擴展性方面做了改進</a:t>
            </a:r>
          </a:p>
          <a:p>
            <a:r>
              <a:rPr lang="zh-TW" altLang="en-US" dirty="0"/>
              <a:t>改變了原來只能利用內存進行緩存的侷限</a:t>
            </a:r>
          </a:p>
          <a:p>
            <a:r>
              <a:rPr lang="zh-TW" altLang="en-US" dirty="0"/>
              <a:t>允許用戶在不改變代碼的情況下通過修改配置的方式，靈活的切換緩存介質</a:t>
            </a:r>
          </a:p>
        </p:txBody>
      </p:sp>
    </p:spTree>
    <p:extLst>
      <p:ext uri="{BB962C8B-B14F-4D97-AF65-F5344CB8AC3E}">
        <p14:creationId xmlns:p14="http://schemas.microsoft.com/office/powerpoint/2010/main" val="132876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Component</a:t>
            </a:r>
            <a:endParaRPr lang="zh-TW" altLang="en-US" dirty="0"/>
          </a:p>
        </p:txBody>
      </p:sp>
      <p:sp>
        <p:nvSpPr>
          <p:cNvPr id="4" name="Subtitle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50896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a:t>ObjectCache</a:t>
            </a:r>
            <a:endParaRPr lang="zh-TW" altLang="en-US" dirty="0"/>
          </a:p>
        </p:txBody>
      </p:sp>
      <p:sp>
        <p:nvSpPr>
          <p:cNvPr id="3" name="Content Placeholder 2"/>
          <p:cNvSpPr>
            <a:spLocks noGrp="1"/>
          </p:cNvSpPr>
          <p:nvPr>
            <p:ph idx="1"/>
          </p:nvPr>
        </p:nvSpPr>
        <p:spPr/>
        <p:txBody>
          <a:bodyPr/>
          <a:lstStyle/>
          <a:p>
            <a:pPr lvl="1"/>
            <a:r>
              <a:rPr lang="zh-TW" altLang="en-US" dirty="0" smtClean="0"/>
              <a:t>記</a:t>
            </a:r>
            <a:r>
              <a:rPr lang="zh-TW" altLang="en-US" dirty="0"/>
              <a:t>憶體快取框架中的主要類</a:t>
            </a:r>
            <a:r>
              <a:rPr lang="zh-TW" altLang="en-US" dirty="0" smtClean="0"/>
              <a:t>別</a:t>
            </a:r>
            <a:endParaRPr lang="en-US" altLang="zh-TW" dirty="0" smtClean="0"/>
          </a:p>
          <a:p>
            <a:pPr lvl="1"/>
            <a:r>
              <a:rPr lang="zh-TW" altLang="en-US" dirty="0" smtClean="0"/>
              <a:t>提</a:t>
            </a:r>
            <a:r>
              <a:rPr lang="zh-TW" altLang="en-US" dirty="0"/>
              <a:t>供存取物件快取所需方法和屬</a:t>
            </a:r>
            <a:r>
              <a:rPr lang="zh-TW" altLang="en-US" dirty="0" smtClean="0"/>
              <a:t>性</a:t>
            </a:r>
            <a:endParaRPr lang="en-US" altLang="zh-TW" dirty="0" smtClean="0"/>
          </a:p>
          <a:p>
            <a:pPr lvl="1"/>
            <a:r>
              <a:rPr lang="zh-TW" altLang="en-US" dirty="0" smtClean="0"/>
              <a:t>支</a:t>
            </a:r>
            <a:r>
              <a:rPr lang="zh-TW" altLang="en-US" dirty="0"/>
              <a:t>援加入、擷取與更新快取資</a:t>
            </a:r>
            <a:r>
              <a:rPr lang="zh-TW" altLang="en-US" dirty="0" smtClean="0"/>
              <a:t>料</a:t>
            </a:r>
            <a:endParaRPr lang="en-US" altLang="zh-TW" dirty="0" smtClean="0"/>
          </a:p>
          <a:p>
            <a:pPr lvl="1"/>
            <a:r>
              <a:rPr lang="zh-TW" altLang="en-US" dirty="0" smtClean="0"/>
              <a:t>主</a:t>
            </a:r>
            <a:r>
              <a:rPr lang="zh-TW" altLang="en-US" dirty="0"/>
              <a:t>要任務為建立管理快取元素、指定快取回收與到期資訊、觸發元件變更事件</a:t>
            </a:r>
            <a:r>
              <a:rPr lang="zh-TW" altLang="en-US" dirty="0" smtClean="0"/>
              <a:t>。</a:t>
            </a:r>
            <a:endParaRPr lang="en-US" altLang="zh-TW" dirty="0" smtClean="0"/>
          </a:p>
          <a:p>
            <a:pPr lvl="1"/>
            <a:r>
              <a:rPr lang="zh-TW" altLang="en-US" dirty="0"/>
              <a:t>快取框架中所提供的</a:t>
            </a:r>
            <a:r>
              <a:rPr lang="en-US" altLang="zh-TW" dirty="0" err="1"/>
              <a:t>MemoryCache</a:t>
            </a:r>
            <a:r>
              <a:rPr lang="zh-TW" altLang="en-US" dirty="0"/>
              <a:t>類別即為</a:t>
            </a:r>
            <a:r>
              <a:rPr lang="en-US" altLang="zh-TW" dirty="0" err="1"/>
              <a:t>ObjectCache</a:t>
            </a:r>
            <a:r>
              <a:rPr lang="zh-TW" altLang="en-US" dirty="0"/>
              <a:t>抽象類別的實作</a:t>
            </a:r>
            <a:endParaRPr lang="zh-TW" altLang="en-US" dirty="0"/>
          </a:p>
        </p:txBody>
      </p:sp>
    </p:spTree>
    <p:extLst>
      <p:ext uri="{BB962C8B-B14F-4D97-AF65-F5344CB8AC3E}">
        <p14:creationId xmlns:p14="http://schemas.microsoft.com/office/powerpoint/2010/main" val="179573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a:t>ChangeMonitor</a:t>
            </a:r>
            <a:endParaRPr lang="zh-TW" altLang="en-US" dirty="0"/>
          </a:p>
        </p:txBody>
      </p:sp>
      <p:sp>
        <p:nvSpPr>
          <p:cNvPr id="3" name="Content Placeholder 2"/>
          <p:cNvSpPr>
            <a:spLocks noGrp="1"/>
          </p:cNvSpPr>
          <p:nvPr>
            <p:ph idx="1"/>
          </p:nvPr>
        </p:nvSpPr>
        <p:spPr/>
        <p:txBody>
          <a:bodyPr/>
          <a:lstStyle/>
          <a:p>
            <a:r>
              <a:rPr lang="zh-TW" altLang="en-US" dirty="0" smtClean="0"/>
              <a:t>為</a:t>
            </a:r>
            <a:r>
              <a:rPr lang="zh-TW" altLang="en-US" dirty="0"/>
              <a:t>一抽象基底類</a:t>
            </a:r>
            <a:r>
              <a:rPr lang="zh-TW" altLang="en-US" dirty="0" smtClean="0"/>
              <a:t>別</a:t>
            </a:r>
            <a:endParaRPr lang="en-US" altLang="zh-TW" dirty="0" smtClean="0"/>
          </a:p>
          <a:p>
            <a:r>
              <a:rPr lang="zh-TW" altLang="en-US" dirty="0" smtClean="0"/>
              <a:t>用</a:t>
            </a:r>
            <a:r>
              <a:rPr lang="zh-TW" altLang="en-US" dirty="0"/>
              <a:t>以監控快取項目所依存之資料的狀態變</a:t>
            </a:r>
            <a:r>
              <a:rPr lang="zh-TW" altLang="en-US" dirty="0" smtClean="0"/>
              <a:t>更</a:t>
            </a:r>
            <a:endParaRPr lang="en-US" altLang="zh-TW" dirty="0" smtClean="0"/>
          </a:p>
          <a:p>
            <a:r>
              <a:rPr lang="zh-TW" altLang="en-US" dirty="0" smtClean="0"/>
              <a:t>可</a:t>
            </a:r>
            <a:r>
              <a:rPr lang="zh-TW" altLang="en-US" dirty="0"/>
              <a:t>監控快取介質的狀態並判斷快取是否過期需要更新，透過適當的設定可讓資料在享有快取好處的同時也能保證資料不至於過</a:t>
            </a:r>
            <a:r>
              <a:rPr lang="zh-TW" altLang="en-US" dirty="0" smtClean="0"/>
              <a:t>時</a:t>
            </a:r>
            <a:endParaRPr lang="en-US" altLang="zh-TW" dirty="0" smtClean="0"/>
          </a:p>
          <a:p>
            <a:r>
              <a:rPr lang="zh-TW" altLang="en-US" dirty="0" smtClean="0"/>
              <a:t>快</a:t>
            </a:r>
            <a:r>
              <a:rPr lang="zh-TW" altLang="en-US" dirty="0"/>
              <a:t>取框架中的</a:t>
            </a:r>
            <a:r>
              <a:rPr lang="en-US" altLang="zh-TW" dirty="0" err="1"/>
              <a:t>CacheEntryChangeMonitor</a:t>
            </a:r>
            <a:r>
              <a:rPr lang="zh-TW" altLang="en-US" dirty="0"/>
              <a:t>、</a:t>
            </a:r>
            <a:r>
              <a:rPr lang="en-US" altLang="zh-TW" dirty="0" err="1"/>
              <a:t>FileChangeMonitor</a:t>
            </a:r>
            <a:r>
              <a:rPr lang="zh-TW" altLang="en-US" dirty="0"/>
              <a:t>、</a:t>
            </a:r>
            <a:r>
              <a:rPr lang="en-US" altLang="zh-TW" dirty="0" err="1"/>
              <a:t>HostFileChangeMonitor</a:t>
            </a:r>
            <a:r>
              <a:rPr lang="zh-TW" altLang="en-US" dirty="0"/>
              <a:t>、</a:t>
            </a:r>
            <a:r>
              <a:rPr lang="en-US" altLang="zh-TW" dirty="0" err="1"/>
              <a:t>SqlChangeMonitor</a:t>
            </a:r>
            <a:r>
              <a:rPr lang="zh-TW" altLang="en-US" dirty="0"/>
              <a:t>等類別都是該抽象類別的實作</a:t>
            </a:r>
          </a:p>
        </p:txBody>
      </p:sp>
    </p:spTree>
    <p:extLst>
      <p:ext uri="{BB962C8B-B14F-4D97-AF65-F5344CB8AC3E}">
        <p14:creationId xmlns:p14="http://schemas.microsoft.com/office/powerpoint/2010/main" val="358408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a:t>CacheItemPolicy</a:t>
            </a:r>
            <a:endParaRPr lang="zh-TW" altLang="en-US" dirty="0"/>
          </a:p>
        </p:txBody>
      </p:sp>
      <p:sp>
        <p:nvSpPr>
          <p:cNvPr id="3" name="Content Placeholder 2"/>
          <p:cNvSpPr>
            <a:spLocks noGrp="1"/>
          </p:cNvSpPr>
          <p:nvPr>
            <p:ph idx="1"/>
          </p:nvPr>
        </p:nvSpPr>
        <p:spPr/>
        <p:txBody>
          <a:bodyPr/>
          <a:lstStyle/>
          <a:p>
            <a:r>
              <a:rPr lang="zh-TW" altLang="en-US" dirty="0"/>
              <a:t>快取項目收回和期限的詳細資料</a:t>
            </a:r>
          </a:p>
        </p:txBody>
      </p:sp>
    </p:spTree>
    <p:extLst>
      <p:ext uri="{BB962C8B-B14F-4D97-AF65-F5344CB8AC3E}">
        <p14:creationId xmlns:p14="http://schemas.microsoft.com/office/powerpoint/2010/main" val="357822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a:t>Develop Flow</a:t>
            </a:r>
            <a:endParaRPr lang="zh-TW" altLang="en-US" dirty="0"/>
          </a:p>
        </p:txBody>
      </p:sp>
      <p:sp>
        <p:nvSpPr>
          <p:cNvPr id="4" name="Subtitle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5651046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3118</TotalTime>
  <Words>359</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微軟正黑體</vt:lpstr>
      <vt:lpstr>Arial</vt:lpstr>
      <vt:lpstr>Century Gothic</vt:lpstr>
      <vt:lpstr>Wingdings 3</vt:lpstr>
      <vt:lpstr>Slice</vt:lpstr>
      <vt:lpstr>.NET 4.0 System.Runtime.Caching</vt:lpstr>
      <vt:lpstr>Agenda</vt:lpstr>
      <vt:lpstr>Feature</vt:lpstr>
      <vt:lpstr>Feature</vt:lpstr>
      <vt:lpstr>Component</vt:lpstr>
      <vt:lpstr>ObjectCache</vt:lpstr>
      <vt:lpstr>ChangeMonitor</vt:lpstr>
      <vt:lpstr>CacheItemPolicy</vt:lpstr>
      <vt:lpstr>Develop Flow</vt:lpstr>
      <vt:lpstr>PowerPoint Presentation</vt:lpstr>
      <vt:lpstr>DEMO</vt:lpstr>
      <vt:lpstr>DEMO</vt:lpstr>
      <vt:lpstr>DEMo</vt:lpstr>
      <vt:lpstr>DEMO</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4.0 System.Runtime.Caching</dc:title>
  <dc:creator>larry nung</dc:creator>
  <cp:lastModifiedBy>larry nung</cp:lastModifiedBy>
  <cp:revision>28</cp:revision>
  <dcterms:created xsi:type="dcterms:W3CDTF">2013-06-03T12:11:56Z</dcterms:created>
  <dcterms:modified xsi:type="dcterms:W3CDTF">2013-06-06T15:10:10Z</dcterms:modified>
</cp:coreProperties>
</file>