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0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1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5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9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2849-BCD7-4D06-BFE9-7C81ED906F4D}" type="datetimeFigureOut">
              <a:rPr lang="zh-TW" altLang="en-US" smtClean="0"/>
              <a:t>2012/12/3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644B-500C-4414-9068-570DF18D0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2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如螢幕大小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shawnliang</dc:creator>
  <cp:lastModifiedBy>shawnliang</cp:lastModifiedBy>
  <cp:revision>1</cp:revision>
  <dcterms:created xsi:type="dcterms:W3CDTF">2012-12-03T07:29:43Z</dcterms:created>
  <dcterms:modified xsi:type="dcterms:W3CDTF">2012-12-03T07:30:33Z</dcterms:modified>
</cp:coreProperties>
</file>