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800" autoAdjust="0"/>
  </p:normalViewPr>
  <p:slideViewPr>
    <p:cSldViewPr>
      <p:cViewPr>
        <p:scale>
          <a:sx n="87" d="100"/>
          <a:sy n="87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@media only screen and (orientation: landscape) {</a:t>
            </a:r>
          </a:p>
          <a:p>
            <a:r>
              <a:rPr lang="en-US" dirty="0" smtClean="0"/>
              <a:t>    body {</a:t>
            </a:r>
          </a:p>
          <a:p>
            <a:r>
              <a:rPr lang="en-US" dirty="0" smtClean="0"/>
              <a:t>    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&lt;p&gt;Resize the browser window. When the width of this document is larger than the height, the background-color is "</a:t>
            </a:r>
            <a:r>
              <a:rPr lang="en-US" dirty="0" err="1" smtClean="0"/>
              <a:t>lightblue</a:t>
            </a:r>
            <a:r>
              <a:rPr lang="en-US" dirty="0" smtClean="0"/>
              <a:t>", otherwise it is "</a:t>
            </a:r>
            <a:r>
              <a:rPr lang="en-US" dirty="0" err="1" smtClean="0"/>
              <a:t>lightgreen</a:t>
            </a:r>
            <a:r>
              <a:rPr lang="en-US" dirty="0" smtClean="0"/>
              <a:t>".&lt;/p&gt;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height: auto;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="img_chania.jpg" width="460" height="345"&gt;</a:t>
            </a:r>
          </a:p>
          <a:p>
            <a:r>
              <a:rPr lang="en-US" dirty="0" smtClean="0"/>
              <a:t>&lt;p&gt;Resize the browser window to see how the image will scale.&lt;/p&gt;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height: 400px;</a:t>
            </a:r>
          </a:p>
          <a:p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('img_flowers.jpg');</a:t>
            </a:r>
          </a:p>
          <a:p>
            <a:r>
              <a:rPr lang="en-US" dirty="0" smtClean="0"/>
              <a:t>    background-repeat: no-repeat;</a:t>
            </a:r>
          </a:p>
          <a:p>
            <a:r>
              <a:rPr lang="en-US" dirty="0" smtClean="0"/>
              <a:t>    background-size: contain;</a:t>
            </a:r>
          </a:p>
          <a:p>
            <a:r>
              <a:rPr lang="en-US" dirty="0" smtClean="0"/>
              <a:t>    border: 1px solid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&lt;p&gt;Resize the browser window to see the effect.&lt;/p&gt;</a:t>
            </a:r>
          </a:p>
          <a:p>
            <a:endParaRPr lang="en-US" dirty="0" smtClean="0"/>
          </a:p>
          <a:p>
            <a:r>
              <a:rPr lang="en-US" dirty="0" smtClean="0"/>
              <a:t>&lt;div&gt;&lt;/div&gt;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height: 400px;</a:t>
            </a:r>
          </a:p>
          <a:p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('img_flowers.jpg');</a:t>
            </a:r>
          </a:p>
          <a:p>
            <a:r>
              <a:rPr lang="en-US" dirty="0" smtClean="0"/>
              <a:t>    background-size: 100% 100%;</a:t>
            </a:r>
          </a:p>
          <a:p>
            <a:r>
              <a:rPr lang="en-US" dirty="0" smtClean="0"/>
              <a:t>    border: 1px solid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&lt;p&gt;Resize the browser window to see the effect.&lt;/p&gt;</a:t>
            </a:r>
          </a:p>
          <a:p>
            <a:endParaRPr lang="en-US" dirty="0" smtClean="0"/>
          </a:p>
          <a:p>
            <a:r>
              <a:rPr lang="en-US" dirty="0" smtClean="0"/>
              <a:t>&lt;div&gt;&lt;/div&gt;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--------------------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div {</a:t>
            </a:r>
          </a:p>
          <a:p>
            <a:r>
              <a:rPr lang="en-US" dirty="0" smtClean="0"/>
              <a:t>    width: 100%;</a:t>
            </a:r>
          </a:p>
          <a:p>
            <a:r>
              <a:rPr lang="en-US" dirty="0" smtClean="0"/>
              <a:t>    height: 400px;</a:t>
            </a:r>
          </a:p>
          <a:p>
            <a:r>
              <a:rPr lang="en-US" dirty="0" smtClean="0"/>
              <a:t>    background-image: </a:t>
            </a:r>
            <a:r>
              <a:rPr lang="en-US" dirty="0" err="1" smtClean="0"/>
              <a:t>url</a:t>
            </a:r>
            <a:r>
              <a:rPr lang="en-US" dirty="0" smtClean="0"/>
              <a:t>('img_flowers.jpg');</a:t>
            </a:r>
          </a:p>
          <a:p>
            <a:r>
              <a:rPr lang="en-US" dirty="0" smtClean="0"/>
              <a:t>    background-size: cover;</a:t>
            </a:r>
          </a:p>
          <a:p>
            <a:r>
              <a:rPr lang="en-US" dirty="0" smtClean="0"/>
              <a:t>    border: 1px solid red;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&lt;p&gt;Resize the browser window to see the effect.&lt;/p&gt;</a:t>
            </a:r>
          </a:p>
          <a:p>
            <a:endParaRPr lang="en-US" dirty="0" smtClean="0"/>
          </a:p>
          <a:p>
            <a:r>
              <a:rPr lang="en-US" dirty="0" smtClean="0"/>
              <a:t>&lt;div&gt;&lt;/div&gt;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* {</a:t>
            </a:r>
          </a:p>
          <a:p>
            <a:r>
              <a:rPr lang="en-US" dirty="0" smtClean="0"/>
              <a:t>    box-sizing: border-box;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row:after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content: "";</a:t>
            </a:r>
          </a:p>
          <a:p>
            <a:r>
              <a:rPr lang="en-US" dirty="0" smtClean="0"/>
              <a:t>    clear: both;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[class*="col-"]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.col-1 {width: 8.33%;}</a:t>
            </a:r>
          </a:p>
          <a:p>
            <a:r>
              <a:rPr lang="en-US" dirty="0" smtClean="0"/>
              <a:t>.col-2 {width: 16.66%;}</a:t>
            </a:r>
          </a:p>
          <a:p>
            <a:r>
              <a:rPr lang="en-US" dirty="0" smtClean="0"/>
              <a:t>.col-3 {width: 25%;}</a:t>
            </a:r>
          </a:p>
          <a:p>
            <a:r>
              <a:rPr lang="en-US" dirty="0" smtClean="0"/>
              <a:t>.col-4 {width: 33.33%;}</a:t>
            </a:r>
          </a:p>
          <a:p>
            <a:r>
              <a:rPr lang="en-US" dirty="0" smtClean="0"/>
              <a:t>.col-5 {width: 41.66%;}</a:t>
            </a:r>
          </a:p>
          <a:p>
            <a:r>
              <a:rPr lang="en-US" dirty="0" smtClean="0"/>
              <a:t>.col-6 {width: 50%;}</a:t>
            </a:r>
          </a:p>
          <a:p>
            <a:r>
              <a:rPr lang="en-US" dirty="0" smtClean="0"/>
              <a:t>.col-7 {width: 58.33%;}</a:t>
            </a:r>
          </a:p>
          <a:p>
            <a:r>
              <a:rPr lang="en-US" dirty="0" smtClean="0"/>
              <a:t>.col-8 {width: 66.66%;}</a:t>
            </a:r>
          </a:p>
          <a:p>
            <a:r>
              <a:rPr lang="en-US" dirty="0" smtClean="0"/>
              <a:t>.col-9 {width: 75%;}</a:t>
            </a:r>
          </a:p>
          <a:p>
            <a:r>
              <a:rPr lang="en-US" dirty="0" smtClean="0"/>
              <a:t>.col-10 {width: 83.33%;}</a:t>
            </a:r>
          </a:p>
          <a:p>
            <a:r>
              <a:rPr lang="en-US" dirty="0" smtClean="0"/>
              <a:t>.col-11 {width: 91.66%;}</a:t>
            </a:r>
          </a:p>
          <a:p>
            <a:r>
              <a:rPr lang="en-US" dirty="0" smtClean="0"/>
              <a:t>.col-12 {width: 100%;}</a:t>
            </a:r>
          </a:p>
          <a:p>
            <a:r>
              <a:rPr lang="en-US" dirty="0" smtClean="0"/>
              <a:t>html {</a:t>
            </a:r>
          </a:p>
          <a:p>
            <a:r>
              <a:rPr lang="en-US" dirty="0" smtClean="0"/>
              <a:t>    font-family: "Lucida Sans", sans-serif;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.header {</a:t>
            </a:r>
          </a:p>
          <a:p>
            <a:r>
              <a:rPr lang="en-US" dirty="0" smtClean="0"/>
              <a:t>    background-color: #9933cc;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</a:t>
            </a: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li {</a:t>
            </a:r>
          </a:p>
          <a:p>
            <a:r>
              <a:rPr lang="en-US" dirty="0" smtClean="0"/>
              <a:t>    padding: 8px;</a:t>
            </a:r>
          </a:p>
          <a:p>
            <a:r>
              <a:rPr lang="en-US" dirty="0" smtClean="0"/>
              <a:t>    margin-bottom: 7px;</a:t>
            </a:r>
          </a:p>
          <a:p>
            <a:r>
              <a:rPr lang="en-US" dirty="0" smtClean="0"/>
              <a:t>    background-color :#33b5e5;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box-shadow: 0 1px 3px </a:t>
            </a:r>
            <a:r>
              <a:rPr lang="en-US" dirty="0" err="1" smtClean="0"/>
              <a:t>rgba</a:t>
            </a:r>
            <a:r>
              <a:rPr lang="en-US" dirty="0" smtClean="0"/>
              <a:t>(0,0,0,0.12), 0 1px 2px </a:t>
            </a:r>
            <a:r>
              <a:rPr lang="en-US" dirty="0" err="1" smtClean="0"/>
              <a:t>rgba</a:t>
            </a:r>
            <a:r>
              <a:rPr lang="en-US" dirty="0" smtClean="0"/>
              <a:t>(0,0,0,0.24);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</a:t>
            </a:r>
            <a:r>
              <a:rPr lang="en-US" dirty="0" err="1" smtClean="0"/>
              <a:t>li:hover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background-color: #0099cc;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class="header"&gt;</a:t>
            </a:r>
          </a:p>
          <a:p>
            <a:r>
              <a:rPr lang="en-US" dirty="0" smtClean="0"/>
              <a:t>&lt;h1&gt;Chania&lt;/h1&gt;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class="row"&gt;</a:t>
            </a:r>
          </a:p>
          <a:p>
            <a:endParaRPr lang="en-US" dirty="0" smtClean="0"/>
          </a:p>
          <a:p>
            <a:r>
              <a:rPr lang="en-US" dirty="0" smtClean="0"/>
              <a:t>&lt;div class="col-3 menu"&gt;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&lt;li&gt;The Flight&lt;/li&gt;</a:t>
            </a:r>
          </a:p>
          <a:p>
            <a:r>
              <a:rPr lang="en-US" dirty="0" smtClean="0"/>
              <a:t>&lt;li&gt;The City&lt;/li&gt;</a:t>
            </a:r>
          </a:p>
          <a:p>
            <a:r>
              <a:rPr lang="en-US" dirty="0" smtClean="0"/>
              <a:t>&lt;li&gt;The Island&lt;/li&gt;</a:t>
            </a:r>
          </a:p>
          <a:p>
            <a:r>
              <a:rPr lang="en-US" dirty="0" smtClean="0"/>
              <a:t>&lt;li&gt;The Food&lt;/li&gt;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class="col-9"&gt;</a:t>
            </a:r>
          </a:p>
          <a:p>
            <a:r>
              <a:rPr lang="en-US" dirty="0" smtClean="0"/>
              <a:t>&lt;h1&gt;The City&lt;/h1&gt;</a:t>
            </a:r>
          </a:p>
          <a:p>
            <a:r>
              <a:rPr lang="en-US" dirty="0" smtClean="0"/>
              <a:t>&lt;p&gt;Chania is the capital of the Chania region on the island of Crete. The city can be divided in two parts, the old town and the modern city.&lt;/p&gt;</a:t>
            </a:r>
          </a:p>
          <a:p>
            <a:r>
              <a:rPr lang="en-US" dirty="0" smtClean="0"/>
              <a:t>&lt;p&gt;Resize the browser window to see how the content respond to the resizing.&lt;/p&gt;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initial-scale=1.0"/&gt;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background-color:lightgreen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@media only screen and (max-width: 500px) {</a:t>
            </a:r>
          </a:p>
          <a:p>
            <a:r>
              <a:rPr lang="en-US" dirty="0" smtClean="0"/>
              <a:t>    body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background-color:lightblue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&lt;p&gt;Resize the browser window. When the width of this document is less than 500 pixels, the background-color is "</a:t>
            </a:r>
            <a:r>
              <a:rPr lang="en-US" dirty="0" err="1" smtClean="0"/>
              <a:t>lightblue</a:t>
            </a:r>
            <a:r>
              <a:rPr lang="en-US" dirty="0" smtClean="0"/>
              <a:t>", otherwise it is "</a:t>
            </a:r>
            <a:r>
              <a:rPr lang="en-US" dirty="0" err="1" smtClean="0"/>
              <a:t>lightgreen</a:t>
            </a:r>
            <a:r>
              <a:rPr lang="en-US" dirty="0" smtClean="0"/>
              <a:t>".&lt;/p&gt;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name="viewport" content="width=device-width, initial-scale=1.0"&gt;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* {</a:t>
            </a:r>
          </a:p>
          <a:p>
            <a:r>
              <a:rPr lang="en-US" dirty="0" smtClean="0"/>
              <a:t>    box-sizing: border-box;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row:after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content: "";</a:t>
            </a:r>
          </a:p>
          <a:p>
            <a:r>
              <a:rPr lang="en-US" dirty="0" smtClean="0"/>
              <a:t>    clear: both;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[class*="col-"] {</a:t>
            </a:r>
          </a:p>
          <a:p>
            <a:r>
              <a:rPr lang="en-US" dirty="0" smtClean="0"/>
              <a:t>    float: left;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html {</a:t>
            </a:r>
          </a:p>
          <a:p>
            <a:r>
              <a:rPr lang="en-US" dirty="0" smtClean="0"/>
              <a:t>    font-family: "Lucida Sans", sans-serif;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.header {</a:t>
            </a:r>
          </a:p>
          <a:p>
            <a:r>
              <a:rPr lang="en-US" dirty="0" smtClean="0"/>
              <a:t>    background-color: #9933cc;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</a:t>
            </a: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list-style-type: none;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li {</a:t>
            </a:r>
          </a:p>
          <a:p>
            <a:r>
              <a:rPr lang="en-US" dirty="0" smtClean="0"/>
              <a:t>    padding: 8px;</a:t>
            </a:r>
          </a:p>
          <a:p>
            <a:r>
              <a:rPr lang="en-US" dirty="0" smtClean="0"/>
              <a:t>    margin-bottom: 7px;</a:t>
            </a:r>
          </a:p>
          <a:p>
            <a:r>
              <a:rPr lang="en-US" dirty="0" smtClean="0"/>
              <a:t>    background-color :#33b5e5;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box-shadow: 0 1px 3px </a:t>
            </a:r>
            <a:r>
              <a:rPr lang="en-US" dirty="0" err="1" smtClean="0"/>
              <a:t>rgba</a:t>
            </a:r>
            <a:r>
              <a:rPr lang="en-US" dirty="0" smtClean="0"/>
              <a:t>(0,0,0,0.12), 0 1px 2px </a:t>
            </a:r>
            <a:r>
              <a:rPr lang="en-US" dirty="0" err="1" smtClean="0"/>
              <a:t>rgba</a:t>
            </a:r>
            <a:r>
              <a:rPr lang="en-US" dirty="0" smtClean="0"/>
              <a:t>(0,0,0,0.24);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.menu </a:t>
            </a:r>
            <a:r>
              <a:rPr lang="en-US" dirty="0" err="1" smtClean="0"/>
              <a:t>li:hover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background-color: #0099cc;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.aside {</a:t>
            </a:r>
          </a:p>
          <a:p>
            <a:r>
              <a:rPr lang="en-US" dirty="0" smtClean="0"/>
              <a:t>    background-color: #33b5e5;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font-size: 14px;</a:t>
            </a:r>
          </a:p>
          <a:p>
            <a:r>
              <a:rPr lang="en-US" dirty="0" smtClean="0"/>
              <a:t>    box-shadow: 0 1px 3px </a:t>
            </a:r>
            <a:r>
              <a:rPr lang="en-US" dirty="0" err="1" smtClean="0"/>
              <a:t>rgba</a:t>
            </a:r>
            <a:r>
              <a:rPr lang="en-US" dirty="0" smtClean="0"/>
              <a:t>(0,0,0,0.12), 0 1px 2px </a:t>
            </a:r>
            <a:r>
              <a:rPr lang="en-US" dirty="0" err="1" smtClean="0"/>
              <a:t>rgba</a:t>
            </a:r>
            <a:r>
              <a:rPr lang="en-US" dirty="0" smtClean="0"/>
              <a:t>(0,0,0,0.24);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.footer {</a:t>
            </a:r>
          </a:p>
          <a:p>
            <a:r>
              <a:rPr lang="en-US" dirty="0" smtClean="0"/>
              <a:t>    background-color: #0099cc;</a:t>
            </a:r>
          </a:p>
          <a:p>
            <a:r>
              <a:rPr lang="en-US" dirty="0" smtClean="0"/>
              <a:t>    color: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font-size: 12px;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/* For desktop: */</a:t>
            </a:r>
          </a:p>
          <a:p>
            <a:r>
              <a:rPr lang="en-US" dirty="0" smtClean="0"/>
              <a:t>.col-1 {width: 8.33%;}</a:t>
            </a:r>
          </a:p>
          <a:p>
            <a:r>
              <a:rPr lang="en-US" dirty="0" smtClean="0"/>
              <a:t>.col-2 {width: 16.66%;}</a:t>
            </a:r>
          </a:p>
          <a:p>
            <a:r>
              <a:rPr lang="en-US" dirty="0" smtClean="0"/>
              <a:t>.col-3 {width: 25%;}</a:t>
            </a:r>
          </a:p>
          <a:p>
            <a:r>
              <a:rPr lang="en-US" dirty="0" smtClean="0"/>
              <a:t>.col-4 {width: 33.33%;}</a:t>
            </a:r>
          </a:p>
          <a:p>
            <a:r>
              <a:rPr lang="en-US" dirty="0" smtClean="0"/>
              <a:t>.col-5 {width: 41.66%;}</a:t>
            </a:r>
          </a:p>
          <a:p>
            <a:r>
              <a:rPr lang="en-US" dirty="0" smtClean="0"/>
              <a:t>.col-6 {width: 50%;}</a:t>
            </a:r>
          </a:p>
          <a:p>
            <a:r>
              <a:rPr lang="en-US" dirty="0" smtClean="0"/>
              <a:t>.col-7 {width: 58.33%;}</a:t>
            </a:r>
          </a:p>
          <a:p>
            <a:r>
              <a:rPr lang="en-US" dirty="0" smtClean="0"/>
              <a:t>.col-8 {width: 66.66%;}</a:t>
            </a:r>
          </a:p>
          <a:p>
            <a:r>
              <a:rPr lang="en-US" dirty="0" smtClean="0"/>
              <a:t>.col-9 {width: 75%;}</a:t>
            </a:r>
          </a:p>
          <a:p>
            <a:r>
              <a:rPr lang="en-US" dirty="0" smtClean="0"/>
              <a:t>.col-10 {width: 83.33%;}</a:t>
            </a:r>
          </a:p>
          <a:p>
            <a:r>
              <a:rPr lang="en-US" dirty="0" smtClean="0"/>
              <a:t>.col-11 {width: 91.66%;}</a:t>
            </a:r>
          </a:p>
          <a:p>
            <a:r>
              <a:rPr lang="en-US" dirty="0" smtClean="0"/>
              <a:t>.col-12 {width: 100%;}</a:t>
            </a:r>
          </a:p>
          <a:p>
            <a:endParaRPr lang="en-US" dirty="0" smtClean="0"/>
          </a:p>
          <a:p>
            <a:r>
              <a:rPr lang="en-US" dirty="0" smtClean="0"/>
              <a:t>@media only screen and (max-width: 768px) {</a:t>
            </a:r>
          </a:p>
          <a:p>
            <a:r>
              <a:rPr lang="en-US" dirty="0" smtClean="0"/>
              <a:t>    /* For mobile phones: */</a:t>
            </a:r>
          </a:p>
          <a:p>
            <a:r>
              <a:rPr lang="en-US" dirty="0" smtClean="0"/>
              <a:t>    [class*="col-"] {</a:t>
            </a:r>
          </a:p>
          <a:p>
            <a:r>
              <a:rPr lang="en-US" dirty="0" smtClean="0"/>
              <a:t>        width: 100%;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class="header"&gt;</a:t>
            </a:r>
          </a:p>
          <a:p>
            <a:r>
              <a:rPr lang="en-US" dirty="0" smtClean="0"/>
              <a:t>&lt;h1&gt;Chania&lt;/h1&gt;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class="row"&gt;</a:t>
            </a:r>
          </a:p>
          <a:p>
            <a:endParaRPr lang="en-US" dirty="0" smtClean="0"/>
          </a:p>
          <a:p>
            <a:r>
              <a:rPr lang="en-US" dirty="0" smtClean="0"/>
              <a:t>&lt;div class="col-3 menu"&gt;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&lt;li&gt;The Flight&lt;/li&gt;</a:t>
            </a:r>
          </a:p>
          <a:p>
            <a:r>
              <a:rPr lang="en-US" dirty="0" smtClean="0"/>
              <a:t>&lt;li&gt;The City&lt;/li&gt;</a:t>
            </a:r>
          </a:p>
          <a:p>
            <a:r>
              <a:rPr lang="en-US" dirty="0" smtClean="0"/>
              <a:t>&lt;li&gt;The Island&lt;/li&gt;</a:t>
            </a:r>
          </a:p>
          <a:p>
            <a:r>
              <a:rPr lang="en-US" dirty="0" smtClean="0"/>
              <a:t>&lt;li&gt;The Food&lt;/li&gt;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class="col-6"&gt;</a:t>
            </a:r>
          </a:p>
          <a:p>
            <a:r>
              <a:rPr lang="en-US" dirty="0" smtClean="0"/>
              <a:t>&lt;h1&gt;The City&lt;/h1&gt;</a:t>
            </a:r>
          </a:p>
          <a:p>
            <a:r>
              <a:rPr lang="en-US" dirty="0" smtClean="0"/>
              <a:t>&lt;p&gt;Chania is the capital of the Chania region on the island of Crete. The city can be divided in two parts, the old town and the modern city.&lt;/p&gt;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class="col-3 right"&gt;</a:t>
            </a:r>
          </a:p>
          <a:p>
            <a:r>
              <a:rPr lang="en-US" dirty="0" smtClean="0"/>
              <a:t>&lt;div class="aside"&gt;</a:t>
            </a:r>
          </a:p>
          <a:p>
            <a:r>
              <a:rPr lang="en-US" dirty="0" smtClean="0"/>
              <a:t>&lt;h2&gt;What?&lt;/h2&gt;</a:t>
            </a:r>
          </a:p>
          <a:p>
            <a:r>
              <a:rPr lang="en-US" dirty="0" smtClean="0"/>
              <a:t>&lt;p&gt;Chania is a city on the island of Crete.&lt;/p&gt;</a:t>
            </a:r>
          </a:p>
          <a:p>
            <a:r>
              <a:rPr lang="en-US" dirty="0" smtClean="0"/>
              <a:t>&lt;h2&gt;Where?&lt;/h2&gt;</a:t>
            </a:r>
          </a:p>
          <a:p>
            <a:r>
              <a:rPr lang="en-US" dirty="0" smtClean="0"/>
              <a:t>&lt;p&gt;Crete is a Greek island in the Mediterranean Sea.&lt;/p&gt;</a:t>
            </a:r>
          </a:p>
          <a:p>
            <a:r>
              <a:rPr lang="en-US" dirty="0" smtClean="0"/>
              <a:t>&lt;h2&gt;How?&lt;/h2&gt;</a:t>
            </a:r>
          </a:p>
          <a:p>
            <a:r>
              <a:rPr lang="en-US" dirty="0" smtClean="0"/>
              <a:t>&lt;p&gt;You can reach Chania airport from all over Europe.&lt;/p&gt;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class="footer"&gt;</a:t>
            </a:r>
          </a:p>
          <a:p>
            <a:r>
              <a:rPr lang="en-US" dirty="0" smtClean="0"/>
              <a:t>&lt;p&gt;Resize the browser window to see how the content respond to the resizing.&lt;/p&gt;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HTML/CSS/PHP CƠ 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199" cy="18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9509"/>
            <a:ext cx="8839199" cy="266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05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box-sizing </a:t>
            </a:r>
            <a:r>
              <a:rPr lang="en-US" dirty="0" err="1" smtClean="0"/>
              <a:t>để</a:t>
            </a:r>
            <a:r>
              <a:rPr lang="en-US" dirty="0" smtClean="0"/>
              <a:t> padding </a:t>
            </a:r>
            <a:r>
              <a:rPr lang="en-US" dirty="0" err="1" smtClean="0"/>
              <a:t>và</a:t>
            </a:r>
            <a:r>
              <a:rPr lang="en-US" dirty="0" smtClean="0"/>
              <a:t> margin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bể</a:t>
            </a:r>
            <a:r>
              <a:rPr lang="en-US" dirty="0" smtClean="0"/>
              <a:t> layout.</a:t>
            </a:r>
          </a:p>
          <a:p>
            <a:pPr marL="0" indent="0">
              <a:buNone/>
            </a:pPr>
            <a:r>
              <a:rPr lang="en-US" dirty="0"/>
              <a:t>* {</a:t>
            </a:r>
            <a:br>
              <a:rPr lang="en-US" dirty="0"/>
            </a:br>
            <a:r>
              <a:rPr lang="en-US" dirty="0"/>
              <a:t>    box-sizing: border-box;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.col-1 {width: 8.33%;}</a:t>
            </a:r>
            <a:br>
              <a:rPr lang="en-US" dirty="0"/>
            </a:br>
            <a:r>
              <a:rPr lang="en-US" dirty="0"/>
              <a:t>.col-2 {width: 16.66%;}</a:t>
            </a:r>
            <a:br>
              <a:rPr lang="en-US" dirty="0"/>
            </a:br>
            <a:r>
              <a:rPr lang="en-US" dirty="0"/>
              <a:t>.col-3 {width: 25%;}</a:t>
            </a:r>
            <a:br>
              <a:rPr lang="en-US" dirty="0"/>
            </a:br>
            <a:r>
              <a:rPr lang="en-US" dirty="0"/>
              <a:t>.col-4 {width: 33.33%;}</a:t>
            </a:r>
            <a:br>
              <a:rPr lang="en-US" dirty="0"/>
            </a:br>
            <a:r>
              <a:rPr lang="en-US" dirty="0"/>
              <a:t>.col-5 {width: 41.66%;}</a:t>
            </a:r>
            <a:br>
              <a:rPr lang="en-US" dirty="0"/>
            </a:br>
            <a:r>
              <a:rPr lang="en-US" dirty="0"/>
              <a:t>.col-6 {width: 50%;}</a:t>
            </a:r>
            <a:br>
              <a:rPr lang="en-US" dirty="0"/>
            </a:br>
            <a:r>
              <a:rPr lang="en-US" dirty="0"/>
              <a:t>.col-7 {width: 58.33%;}</a:t>
            </a:r>
            <a:br>
              <a:rPr lang="en-US" dirty="0"/>
            </a:br>
            <a:r>
              <a:rPr lang="en-US" dirty="0"/>
              <a:t>.col-8 {width: 66.66%;}</a:t>
            </a:r>
            <a:br>
              <a:rPr lang="en-US" dirty="0"/>
            </a:br>
            <a:r>
              <a:rPr lang="en-US" dirty="0"/>
              <a:t>.col-9 {width: 75%;}</a:t>
            </a:r>
            <a:br>
              <a:rPr lang="en-US" dirty="0"/>
            </a:br>
            <a:r>
              <a:rPr lang="en-US" dirty="0"/>
              <a:t>.col-10 {width: 83.33%;}</a:t>
            </a:r>
            <a:br>
              <a:rPr lang="en-US" dirty="0"/>
            </a:br>
            <a:r>
              <a:rPr lang="en-US" dirty="0"/>
              <a:t>.col-11 {width: 91.66%;}</a:t>
            </a:r>
            <a:br>
              <a:rPr lang="en-US" dirty="0"/>
            </a:br>
            <a:r>
              <a:rPr lang="en-US" dirty="0"/>
              <a:t>.col-12 {width: 100%;}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[class*="col-"] {</a:t>
            </a:r>
            <a:br>
              <a:rPr lang="en-US" dirty="0"/>
            </a:br>
            <a:r>
              <a:rPr lang="en-US" dirty="0"/>
              <a:t>    float: left;</a:t>
            </a:r>
            <a:br>
              <a:rPr lang="en-US" dirty="0"/>
            </a:br>
            <a:r>
              <a:rPr lang="en-US" dirty="0"/>
              <a:t>    padding: 15px;</a:t>
            </a:r>
            <a:br>
              <a:rPr lang="en-US" dirty="0"/>
            </a:br>
            <a:r>
              <a:rPr lang="en-US" dirty="0"/>
              <a:t>    border: 1px solid 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class="col-3"&gt;...&lt;/div&gt;</a:t>
            </a:r>
            <a:br>
              <a:rPr lang="en-US" dirty="0"/>
            </a:br>
            <a:r>
              <a:rPr lang="en-US" dirty="0"/>
              <a:t>  &lt;div class="col-9"&gt;...&lt;/div&gt;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row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row:after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content: "";</a:t>
            </a:r>
            <a:br>
              <a:rPr lang="en-US" dirty="0"/>
            </a:br>
            <a:r>
              <a:rPr lang="en-US" dirty="0"/>
              <a:t>    clear: both;</a:t>
            </a:r>
            <a:br>
              <a:rPr lang="en-US" dirty="0"/>
            </a:br>
            <a:r>
              <a:rPr lang="en-US" dirty="0"/>
              <a:t>    display: block;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only screen and (max-width: 500px) 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body 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Portrait /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width: 100%;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height: auto;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------------------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max-width: 100%;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height: auto;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smtClean="0"/>
              <a:t>: 90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background-size: contain</a:t>
            </a:r>
            <a:r>
              <a:rPr lang="en-US" dirty="0" smtClean="0"/>
              <a:t>;</a:t>
            </a:r>
          </a:p>
          <a:p>
            <a:r>
              <a:rPr lang="en-US" dirty="0"/>
              <a:t>background-size: 100% 100</a:t>
            </a:r>
            <a:r>
              <a:rPr lang="en-US" dirty="0" smtClean="0"/>
              <a:t>%;</a:t>
            </a:r>
          </a:p>
          <a:p>
            <a:r>
              <a:rPr lang="en-US" dirty="0"/>
              <a:t>background-size: cover;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2: TÌM HIỂU VỀ CSS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rgbClr val="C00000"/>
                </a:solidFill>
              </a:rPr>
              <a:t>Lập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Trình</a:t>
            </a:r>
            <a:r>
              <a:rPr lang="en-US" sz="4400" dirty="0" smtClean="0">
                <a:solidFill>
                  <a:srgbClr val="C00000"/>
                </a:solidFill>
              </a:rPr>
              <a:t> Responsive Web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RSW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RSW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hay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website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desktop </a:t>
            </a:r>
            <a:r>
              <a:rPr lang="en-US" dirty="0" err="1" smtClean="0"/>
              <a:t>hoặc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&lt;meta name="viewport" content="width=device-width, initial-scale=1.0"&gt;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9699"/>
            <a:ext cx="2656783" cy="450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399"/>
            <a:ext cx="2743200" cy="47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7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2061</Words>
  <Application>Microsoft Office PowerPoint</Application>
  <PresentationFormat>On-screen Show (4:3)</PresentationFormat>
  <Paragraphs>470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Giới thiệu</vt:lpstr>
      <vt:lpstr>Viewport</vt:lpstr>
      <vt:lpstr>Viewport</vt:lpstr>
      <vt:lpstr>Grid-View</vt:lpstr>
      <vt:lpstr>Grid-view</vt:lpstr>
      <vt:lpstr>column</vt:lpstr>
      <vt:lpstr>column</vt:lpstr>
      <vt:lpstr>column</vt:lpstr>
      <vt:lpstr>column</vt:lpstr>
      <vt:lpstr>Media Query</vt:lpstr>
      <vt:lpstr>Breakpoint</vt:lpstr>
      <vt:lpstr>Portrait / Landscape</vt:lpstr>
      <vt:lpstr>Images</vt:lpstr>
      <vt:lpstr>Background Images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64</cp:revision>
  <dcterms:created xsi:type="dcterms:W3CDTF">2015-10-26T08:15:20Z</dcterms:created>
  <dcterms:modified xsi:type="dcterms:W3CDTF">2015-12-22T09:33:51Z</dcterms:modified>
</cp:coreProperties>
</file>