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3" r:id="rId39"/>
    <p:sldId id="296" r:id="rId40"/>
    <p:sldId id="295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722" autoAdjust="0"/>
  </p:normalViewPr>
  <p:slideViewPr>
    <p:cSldViewPr>
      <p:cViewPr>
        <p:scale>
          <a:sx n="87" d="100"/>
          <a:sy n="87" d="100"/>
        </p:scale>
        <p:origin x="-138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1968" y="4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29D4-E38B-44B0-A1AA-770C7B2D7D6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729-AC42-4F54-BBEE-85B1B27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8A69-FB40-446B-896D-09BD6F1A57F8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7355-DEEE-4A49-8306-06964CDF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6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HTML, CSS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++$x;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--$x;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and $y == 50)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or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$t = 12;</a:t>
            </a:r>
          </a:p>
          <a:p>
            <a:endParaRPr lang="en-US" dirty="0" smtClean="0"/>
          </a:p>
          <a:p>
            <a:r>
              <a:rPr lang="en-US" dirty="0" smtClean="0"/>
              <a:t>if ($t &lt;= 6)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Ấu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elseif</a:t>
            </a:r>
            <a:r>
              <a:rPr lang="en-US" dirty="0" smtClean="0"/>
              <a:t> ($t &lt;=12)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echo "Thanh </a:t>
            </a:r>
            <a:r>
              <a:rPr lang="en-US" dirty="0" err="1" smtClean="0"/>
              <a:t>niên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&lt;input type="text" name="name"&gt;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E-mail: &lt;input type="text" name="email"&gt;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Website: &lt;input type="text" name="website"&gt;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Comment: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name="comment" rows="5" cols="40"&gt;&lt;/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value="female"&gt;Female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value="male"&gt;Male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str_word_count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strrev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!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world!", "world"); // outputs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str_replace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("world", "Dolly", "Hello world!"); // outputs Hello Dolly!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20;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+= 100;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15;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%= 4;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 $y); // returns true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=== $y); // returns false because types are not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!= $y); // returns false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1A0-751B-41AC-9C34-83ECB9EAA3A4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3BD-405E-42D2-B6B6-C663B2B084BD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F414-B276-4BFD-A979-EE5B3A55E6B6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CF-C62E-4922-B9E6-A1041AF7AC9B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2CE2-4021-4E5F-A485-1BAE3D9B6351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6A41-551B-4249-A153-7056A160D38D}" type="datetime1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1B8-B007-4320-AC1C-52056544EAC6}" type="datetime1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2922-3B64-493E-8ACC-AEF396CC7C53}" type="datetime1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B5C-8AA9-4138-A923-569C4B97646C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7658-7159-4B75-AF0F-B3A4ACB35E74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3CA-8151-4CFA-950D-A780AB853FE1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hp_webview_online.php" TargetMode="External"/><Relationship Id="rId2" Type="http://schemas.openxmlformats.org/officeDocument/2006/relationships/hyperlink" Target="http://phpfiddl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HTML/CSS/PHP CƠ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DE0-E9BF-4910-A58E-72E5BFE1842A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$x = 5;</a:t>
            </a:r>
            <a:br>
              <a:rPr lang="es-ES" dirty="0"/>
            </a:br>
            <a:r>
              <a:rPr lang="es-ES" dirty="0"/>
              <a:t>$y = 4;</a:t>
            </a:r>
            <a:br>
              <a:rPr lang="es-ES" dirty="0"/>
            </a:br>
            <a:r>
              <a:rPr lang="es-ES" dirty="0"/>
              <a:t>echo $x + $y;</a:t>
            </a:r>
            <a:br>
              <a:rPr lang="es-ES" dirty="0"/>
            </a:br>
            <a:r>
              <a:rPr lang="es-E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</a:t>
            </a:r>
            <a:r>
              <a:rPr lang="en-US" dirty="0" smtClean="0"/>
              <a:t>“PHP";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"I love " . $txt . "!";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smtClean="0"/>
              <a:t>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"&lt;h2&gt;PHP is Fun!&lt;/h2&gt;";</a:t>
            </a:r>
            <a:br>
              <a:rPr lang="en-US" dirty="0"/>
            </a:br>
            <a:r>
              <a:rPr lang="en-US" dirty="0"/>
              <a:t>echo "Hello world!&lt;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"I'm about to learn PHP!&lt;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"This ", "string ", "was ", "made ", "with multiple parameters.";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</a:t>
            </a:r>
            <a:endParaRPr lang="en-US" dirty="0" smtClean="0"/>
          </a:p>
          <a:p>
            <a:r>
              <a:rPr lang="en-US" dirty="0" smtClean="0"/>
              <a:t>Boolean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1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/>
              <a:t>define(</a:t>
            </a:r>
            <a:r>
              <a:rPr lang="en-US" i="1" dirty="0"/>
              <a:t>name</a:t>
            </a:r>
            <a:r>
              <a:rPr lang="en-US" dirty="0"/>
              <a:t>, </a:t>
            </a:r>
            <a:r>
              <a:rPr lang="en-US" i="1" dirty="0"/>
              <a:t>value</a:t>
            </a:r>
            <a:r>
              <a:rPr lang="en-US" dirty="0"/>
              <a:t>, </a:t>
            </a:r>
            <a:r>
              <a:rPr lang="en-US" i="1" dirty="0"/>
              <a:t>case-insensitive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define("GREETING", "Welcome to W3Schools.com!");</a:t>
            </a:r>
            <a:br>
              <a:rPr lang="en-US" dirty="0"/>
            </a:br>
            <a:r>
              <a:rPr lang="en-US" dirty="0"/>
              <a:t>echo GREETING;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r>
              <a:rPr lang="en-US" dirty="0" smtClean="0"/>
              <a:t>-: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  <a:p>
            <a:r>
              <a:rPr lang="en-US" dirty="0" smtClean="0"/>
              <a:t>*: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smtClean="0"/>
              <a:t>/ : </a:t>
            </a:r>
            <a:r>
              <a:rPr lang="en-US" dirty="0" err="1" smtClean="0"/>
              <a:t>Phép</a:t>
            </a:r>
            <a:r>
              <a:rPr lang="en-US" dirty="0" smtClean="0"/>
              <a:t> chia</a:t>
            </a:r>
          </a:p>
          <a:p>
            <a:r>
              <a:rPr lang="en-US" dirty="0" smtClean="0"/>
              <a:t>% 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chia </a:t>
            </a:r>
            <a:r>
              <a:rPr lang="en-US" dirty="0" err="1" smtClean="0"/>
              <a:t>dư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12617"/>
              </p:ext>
            </p:extLst>
          </p:nvPr>
        </p:nvGraphicFramePr>
        <p:xfrm>
          <a:off x="609600" y="1524000"/>
          <a:ext cx="7924800" cy="4151784"/>
        </p:xfrm>
        <a:graphic>
          <a:graphicData uri="http://schemas.openxmlformats.org/drawingml/2006/table">
            <a:tbl>
              <a:tblPr/>
              <a:tblGrid>
                <a:gridCol w="3399219"/>
                <a:gridCol w="4525581"/>
              </a:tblGrid>
              <a:tr h="2952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gán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+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-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%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2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03252"/>
              </p:ext>
            </p:extLst>
          </p:nvPr>
        </p:nvGraphicFramePr>
        <p:xfrm>
          <a:off x="572102" y="1295400"/>
          <a:ext cx="8038497" cy="4942640"/>
        </p:xfrm>
        <a:graphic>
          <a:graphicData uri="http://schemas.openxmlformats.org/drawingml/2006/table">
            <a:tbl>
              <a:tblPr/>
              <a:tblGrid>
                <a:gridCol w="1342398"/>
                <a:gridCol w="1969911"/>
                <a:gridCol w="1334456"/>
                <a:gridCol w="3391732"/>
              </a:tblGrid>
              <a:tr h="2867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vể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/</a:t>
            </a:r>
            <a:r>
              <a:rPr lang="en-US" dirty="0" err="1" smtClean="0"/>
              <a:t>giảm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688047"/>
              </p:ext>
            </p:extLst>
          </p:nvPr>
        </p:nvGraphicFramePr>
        <p:xfrm>
          <a:off x="533400" y="1676400"/>
          <a:ext cx="8077200" cy="3581401"/>
        </p:xfrm>
        <a:graphic>
          <a:graphicData uri="http://schemas.openxmlformats.org/drawingml/2006/table">
            <a:tbl>
              <a:tblPr/>
              <a:tblGrid>
                <a:gridCol w="1348861"/>
                <a:gridCol w="1795819"/>
                <a:gridCol w="4932520"/>
              </a:tblGrid>
              <a:tr h="52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$x++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$x--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066405"/>
              </p:ext>
            </p:extLst>
          </p:nvPr>
        </p:nvGraphicFramePr>
        <p:xfrm>
          <a:off x="457200" y="1524002"/>
          <a:ext cx="8305800" cy="4103019"/>
        </p:xfrm>
        <a:graphic>
          <a:graphicData uri="http://schemas.openxmlformats.org/drawingml/2006/table">
            <a:tbl>
              <a:tblPr/>
              <a:tblGrid>
                <a:gridCol w="1387037"/>
                <a:gridCol w="1846644"/>
                <a:gridCol w="1846644"/>
                <a:gridCol w="3225475"/>
              </a:tblGrid>
              <a:tr h="4257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and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xor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False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&amp;&amp;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||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!$x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: 90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 </a:t>
            </a:r>
            <a:r>
              <a:rPr lang="en-US" dirty="0" err="1" smtClean="0"/>
              <a:t>buổi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3, 5 (6h30 – 8h45)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A95-5E71-469B-A60C-66F942B68C63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echo $txt1 . $txt2;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$txt1 .= $txt2;</a:t>
            </a:r>
            <a:br>
              <a:rPr lang="en-US" dirty="0"/>
            </a:br>
            <a:r>
              <a:rPr lang="en-US" dirty="0"/>
              <a:t>echo $txt1;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 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If…else…</a:t>
            </a:r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If…else</a:t>
            </a:r>
          </a:p>
          <a:p>
            <a:r>
              <a:rPr lang="en-US" dirty="0" smtClean="0"/>
              <a:t>If…</a:t>
            </a:r>
            <a:r>
              <a:rPr lang="en-US" dirty="0" err="1" smtClean="0"/>
              <a:t>elseif</a:t>
            </a:r>
            <a:r>
              <a:rPr lang="en-US" dirty="0" smtClean="0"/>
              <a:t>…else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lứa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&lt;?php</a:t>
            </a:r>
          </a:p>
          <a:p>
            <a:pPr marL="0" indent="0">
              <a:buNone/>
            </a:pPr>
            <a:r>
              <a:rPr lang="vi-VN" dirty="0"/>
              <a:t>$d = 9;</a:t>
            </a:r>
          </a:p>
          <a:p>
            <a:pPr marL="0" indent="0">
              <a:buNone/>
            </a:pPr>
            <a:r>
              <a:rPr lang="vi-VN" dirty="0"/>
              <a:t>switch ($d) {</a:t>
            </a:r>
          </a:p>
          <a:p>
            <a:pPr marL="0" indent="0">
              <a:buNone/>
            </a:pPr>
            <a:r>
              <a:rPr lang="vi-VN" dirty="0"/>
              <a:t>     case 10:</a:t>
            </a:r>
          </a:p>
          <a:p>
            <a:pPr marL="0" indent="0">
              <a:buNone/>
            </a:pPr>
            <a:r>
              <a:rPr lang="vi-VN" dirty="0"/>
              <a:t>         echo "Xuất xắc";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9:</a:t>
            </a:r>
          </a:p>
          <a:p>
            <a:pPr marL="0" indent="0">
              <a:buNone/>
            </a:pPr>
            <a:r>
              <a:rPr lang="vi-VN" dirty="0"/>
              <a:t>         echo "Giỏi";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"8":</a:t>
            </a:r>
          </a:p>
          <a:p>
            <a:pPr marL="0" indent="0">
              <a:buNone/>
            </a:pPr>
            <a:r>
              <a:rPr lang="vi-VN" dirty="0"/>
              <a:t>         echo "Khá";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default:</a:t>
            </a:r>
          </a:p>
          <a:p>
            <a:pPr marL="0" indent="0">
              <a:buNone/>
            </a:pPr>
            <a:r>
              <a:rPr lang="vi-VN" dirty="0"/>
              <a:t>         echo "Chưa biết";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?&gt;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 </a:t>
            </a:r>
            <a:endParaRPr lang="en-US" b="1" dirty="0" smtClean="0"/>
          </a:p>
          <a:p>
            <a:r>
              <a:rPr lang="en-US" b="1" dirty="0"/>
              <a:t>do...</a:t>
            </a:r>
            <a:r>
              <a:rPr lang="en-US" b="1" dirty="0" smtClean="0"/>
              <a:t>while</a:t>
            </a:r>
          </a:p>
          <a:p>
            <a:r>
              <a:rPr lang="en-US" b="1" dirty="0"/>
              <a:t>for </a:t>
            </a:r>
            <a:endParaRPr lang="en-US" b="1" dirty="0" smtClean="0"/>
          </a:p>
          <a:p>
            <a:r>
              <a:rPr lang="en-US" b="1" dirty="0" err="1"/>
              <a:t>foreach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while($x &lt;= 5)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 &lt;= 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6;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 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($x&lt;=5);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for ($x = 0; $x &lt;= 10; $x++)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writeMsg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echo "Hello world!";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writeMsg</a:t>
            </a:r>
            <a:r>
              <a:rPr lang="en-US" dirty="0"/>
              <a:t>(); // call the function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echo 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Jani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Hege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("Stale");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("Kai Jim");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Borge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sum($x, $y) {</a:t>
            </a:r>
            <a:br>
              <a:rPr lang="en-US" dirty="0"/>
            </a:br>
            <a:r>
              <a:rPr lang="en-US" dirty="0"/>
              <a:t>    $z = $x + $y;</a:t>
            </a:r>
            <a:br>
              <a:rPr lang="en-US" dirty="0"/>
            </a:br>
            <a:r>
              <a:rPr lang="en-US" dirty="0"/>
              <a:t>    return $z;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"5 + 10 = " . sum(5, 10)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"7 + 13 = " . sum(7, 13)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"2 + 4 = " . sum(2, 4);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"I like " . $cars[0] . ", " . $cars[1] . " and " . $cars[2] . ".";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Array: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count($cars);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5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arrlength</a:t>
            </a:r>
            <a:r>
              <a:rPr lang="en-US" dirty="0"/>
              <a:t> = count($cars);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for($x = 0; $x &lt; $</a:t>
            </a:r>
            <a:r>
              <a:rPr lang="en-US" dirty="0" err="1"/>
              <a:t>arrlength</a:t>
            </a:r>
            <a:r>
              <a:rPr lang="en-US" dirty="0"/>
              <a:t>; $x++) {</a:t>
            </a:r>
            <a:br>
              <a:rPr lang="en-US" dirty="0"/>
            </a:br>
            <a:r>
              <a:rPr lang="en-US" dirty="0"/>
              <a:t>    echo $cars[$x];</a:t>
            </a:r>
            <a:br>
              <a:rPr lang="en-US" dirty="0"/>
            </a:br>
            <a:r>
              <a:rPr lang="en-US" dirty="0"/>
              <a:t>   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 = array("Peter"=&gt;"35", "Ben"=&gt;"37", "Joe"=&gt;"43");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"Peter is " . $age['Peter'] . " years old.";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?&gt;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3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&lt;form action="</a:t>
            </a:r>
            <a:r>
              <a:rPr lang="en-US" dirty="0" err="1"/>
              <a:t>welcome.php</a:t>
            </a:r>
            <a:r>
              <a:rPr lang="en-US" dirty="0"/>
              <a:t>" method="post"&gt;</a:t>
            </a:r>
            <a:br>
              <a:rPr lang="en-US" dirty="0"/>
            </a:br>
            <a:r>
              <a:rPr lang="en-US" dirty="0"/>
              <a:t>Name: &lt;input type="text" name="name"&gt;&lt;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E-mail: &lt;input type="text"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&lt;input type="submit"&gt;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9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$_POST["name"];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$_POST["email"]; 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và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$_GET["name"];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$_GET["email"]; 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HTML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HTML.</a:t>
            </a:r>
          </a:p>
          <a:p>
            <a:pPr lvl="1"/>
            <a:r>
              <a:rPr lang="en-US" dirty="0" smtClean="0"/>
              <a:t>Inspect code 1 template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responsive web.</a:t>
            </a:r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Bootstrap (*).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46" y="1600200"/>
            <a:ext cx="58102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&lt;form method="post" action="&lt;?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b="1" dirty="0">
                <a:solidFill>
                  <a:schemeClr val="tx2"/>
                </a:solidFill>
              </a:rPr>
              <a:t> echo </a:t>
            </a:r>
            <a:r>
              <a:rPr lang="en-US" b="1" dirty="0" err="1">
                <a:solidFill>
                  <a:schemeClr val="tx2"/>
                </a:solidFill>
              </a:rPr>
              <a:t>htmlspecialchars</a:t>
            </a:r>
            <a:r>
              <a:rPr lang="en-US" b="1" dirty="0">
                <a:solidFill>
                  <a:schemeClr val="tx2"/>
                </a:solidFill>
              </a:rPr>
              <a:t>($_SERVER["PHP_SELF</a:t>
            </a:r>
            <a:r>
              <a:rPr lang="en-US" b="1" dirty="0" smtClean="0">
                <a:solidFill>
                  <a:schemeClr val="tx2"/>
                </a:solidFill>
              </a:rPr>
              <a:t>"]);?&gt;"&gt;</a:t>
            </a:r>
          </a:p>
          <a:p>
            <a:r>
              <a:rPr lang="en-US" dirty="0" smtClean="0"/>
              <a:t>method=“post”</a:t>
            </a:r>
          </a:p>
          <a:p>
            <a:r>
              <a:rPr lang="en-US" dirty="0"/>
              <a:t>action="&lt;?</a:t>
            </a:r>
            <a:r>
              <a:rPr lang="en-US" dirty="0" err="1"/>
              <a:t>php</a:t>
            </a:r>
            <a:r>
              <a:rPr lang="en-US" dirty="0"/>
              <a:t> echo </a:t>
            </a:r>
            <a:r>
              <a:rPr lang="en-US" dirty="0" err="1">
                <a:solidFill>
                  <a:schemeClr val="tx2"/>
                </a:solidFill>
              </a:rPr>
              <a:t>htmlspecialchars</a:t>
            </a:r>
            <a:r>
              <a:rPr lang="en-US" dirty="0"/>
              <a:t>($_SERVER["PHP_SELF"]);?&gt;"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4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$_SERVER["PHP_SELF"]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submit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Htmlspecialchars</a:t>
            </a:r>
            <a:r>
              <a:rPr lang="en-US" b="1" dirty="0" smtClean="0"/>
              <a:t>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&lt; </a:t>
            </a:r>
            <a:r>
              <a:rPr lang="en-US" dirty="0" err="1" smtClean="0"/>
              <a:t>hoặc</a:t>
            </a:r>
            <a:r>
              <a:rPr lang="en-US" dirty="0" smtClean="0"/>
              <a:t> &gt; </a:t>
            </a:r>
            <a:r>
              <a:rPr lang="en-US" dirty="0" err="1" smtClean="0"/>
              <a:t>thành</a:t>
            </a:r>
            <a:r>
              <a:rPr lang="en-US" dirty="0" smtClean="0"/>
              <a:t> &amp;</a:t>
            </a:r>
            <a:r>
              <a:rPr lang="en-US" dirty="0" err="1" smtClean="0"/>
              <a:t>lt</a:t>
            </a:r>
            <a:r>
              <a:rPr lang="en-US" dirty="0" smtClean="0"/>
              <a:t>; </a:t>
            </a:r>
            <a:r>
              <a:rPr lang="en-US" dirty="0" err="1" smtClean="0"/>
              <a:t>hoặc</a:t>
            </a:r>
            <a:r>
              <a:rPr lang="en-US" dirty="0" smtClean="0"/>
              <a:t>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PHP/MySQL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Viết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PHẦN 3: TÌM HIỂU VỀ PHP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PHP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PHP code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Chạy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php</a:t>
            </a:r>
            <a:r>
              <a:rPr lang="en-US" dirty="0" smtClean="0">
                <a:solidFill>
                  <a:srgbClr val="C00000"/>
                </a:solidFill>
              </a:rPr>
              <a:t> online: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://phpfiddle.org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linkClick r:id="rId3"/>
              </a:rPr>
              <a:t>http://www.tutorialspoint.com/php_webview_online.php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http</a:t>
            </a:r>
            <a:r>
              <a:rPr lang="en-US" dirty="0">
                <a:solidFill>
                  <a:srgbClr val="C00000"/>
                </a:solidFill>
              </a:rPr>
              <a:t>://www.writephponline.com/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"Hello world!";</a:t>
            </a:r>
            <a:br>
              <a:rPr lang="en-US" dirty="0"/>
            </a:br>
            <a:r>
              <a:rPr lang="en-US" dirty="0"/>
              <a:t>$x = 5;</a:t>
            </a:r>
            <a:br>
              <a:rPr lang="en-US" dirty="0"/>
            </a:br>
            <a:r>
              <a:rPr lang="en-US" dirty="0"/>
              <a:t>$y = 10.5;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_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  <a:p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1375</Words>
  <Application>Microsoft Office PowerPoint</Application>
  <PresentationFormat>On-screen Show (4:3)</PresentationFormat>
  <Paragraphs>432</Paragraphs>
  <Slides>42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HTML/CSS/PHP CƠ BẢN</vt:lpstr>
      <vt:lpstr>GIỚI THIỆU KHÓA HỌC</vt:lpstr>
      <vt:lpstr>NỘI DUNG CHÍNH</vt:lpstr>
      <vt:lpstr>MỤC TIÊU ĐẠT ĐƯỢC</vt:lpstr>
      <vt:lpstr>MỤC TIÊU ĐẠT ĐƯỢC</vt:lpstr>
      <vt:lpstr>PowerPoint Presentation</vt:lpstr>
      <vt:lpstr>Cú pháp</vt:lpstr>
      <vt:lpstr>Biến</vt:lpstr>
      <vt:lpstr>Biến</vt:lpstr>
      <vt:lpstr>Xuất dữ liệu: echo - print</vt:lpstr>
      <vt:lpstr>Xuất dữ liệu: echo - print</vt:lpstr>
      <vt:lpstr>Kiểu dữ liệu</vt:lpstr>
      <vt:lpstr>Kiểu chuỗi</vt:lpstr>
      <vt:lpstr>Biến hằng</vt:lpstr>
      <vt:lpstr>Toán tử (operator)</vt:lpstr>
      <vt:lpstr>Toán tử gán biến</vt:lpstr>
      <vt:lpstr>Toán tử so sánh</vt:lpstr>
      <vt:lpstr>Toán tử tăng/giảm</vt:lpstr>
      <vt:lpstr>Toán tử logic</vt:lpstr>
      <vt:lpstr>Toán tử nối chuỗi</vt:lpstr>
      <vt:lpstr>If…else…elseif</vt:lpstr>
      <vt:lpstr>switch</vt:lpstr>
      <vt:lpstr>While loops</vt:lpstr>
      <vt:lpstr>while</vt:lpstr>
      <vt:lpstr>Do…while</vt:lpstr>
      <vt:lpstr>Do…while</vt:lpstr>
      <vt:lpstr>for</vt:lpstr>
      <vt:lpstr>foreach</vt:lpstr>
      <vt:lpstr>Hàm</vt:lpstr>
      <vt:lpstr>Truyền biến vào Hàm</vt:lpstr>
      <vt:lpstr>Hàm: Trị trả về</vt:lpstr>
      <vt:lpstr>Mảng Array</vt:lpstr>
      <vt:lpstr>Array: Đếm số phần tử</vt:lpstr>
      <vt:lpstr>Duyệt phần tử mảng</vt:lpstr>
      <vt:lpstr>Duyệt phần tử mảng</vt:lpstr>
      <vt:lpstr>Mảng tùy biến</vt:lpstr>
      <vt:lpstr>Form</vt:lpstr>
      <vt:lpstr>Form</vt:lpstr>
      <vt:lpstr>GET và POST</vt:lpstr>
      <vt:lpstr>Form Validation</vt:lpstr>
      <vt:lpstr>Khai báo phương thức form</vt:lpstr>
      <vt:lpstr>$_SERVER["PHP_SELF"]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HTML/CSS/PHP CƠ BẢN</dc:title>
  <dc:creator>Huy Pham Linh</dc:creator>
  <cp:lastModifiedBy>Huy Pham Linh</cp:lastModifiedBy>
  <cp:revision>77</cp:revision>
  <dcterms:created xsi:type="dcterms:W3CDTF">2015-10-26T08:15:20Z</dcterms:created>
  <dcterms:modified xsi:type="dcterms:W3CDTF">2015-12-29T08:25:28Z</dcterms:modified>
</cp:coreProperties>
</file>