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10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Parsing JSON – An un-official process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40142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405985"/>
            <a:ext cx="5039487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what the incoming doc looks like by getting a sample. Any sample provided, needs to be exactly like the incoming document </a:t>
            </a:r>
            <a:r>
              <a:rPr 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 - 21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0264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73122" y="1973411"/>
            <a:ext cx="4504252" cy="82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know, the order of fields, number of possible items in an array, if the fields and structure is guaranteed to be in a certain order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2789195"/>
            <a:ext cx="558179" cy="394037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2817357"/>
            <a:ext cx="4504252" cy="39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what the documents are used for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3320444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3360637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Logic app with an http receive trigger</a:t>
            </a:r>
          </a:p>
        </p:txBody>
      </p:sp>
      <p:grpSp>
        <p:nvGrpSpPr>
          <p:cNvPr id="26" name="Group 25" descr="Small circle with number 4 inside  indicating step 4">
            <a:extLst>
              <a:ext uri="{FF2B5EF4-FFF2-40B4-BE49-F238E27FC236}">
                <a16:creationId xmlns:a16="http://schemas.microsoft.com/office/drawing/2014/main" id="{12559D3F-F8FE-4FC8-93EB-D8B21E6E488E}"/>
              </a:ext>
            </a:extLst>
          </p:cNvPr>
          <p:cNvGrpSpPr/>
          <p:nvPr/>
        </p:nvGrpSpPr>
        <p:grpSpPr bwMode="blackWhite">
          <a:xfrm>
            <a:off x="517695" y="3900360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>
              <a:extLst>
                <a:ext uri="{FF2B5EF4-FFF2-40B4-BE49-F238E27FC236}">
                  <a16:creationId xmlns:a16="http://schemas.microsoft.com/office/drawing/2014/main" id="{40D22FF3-815E-4902-85B7-944F9D04041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4">
              <a:extLst>
                <a:ext uri="{FF2B5EF4-FFF2-40B4-BE49-F238E27FC236}">
                  <a16:creationId xmlns:a16="http://schemas.microsoft.com/office/drawing/2014/main" id="{78CD6FAD-2FD9-4B93-8136-3E5B0169A46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D2451D84-26EE-459B-9F0A-B500AC61BCD5}"/>
              </a:ext>
            </a:extLst>
          </p:cNvPr>
          <p:cNvSpPr txBox="1">
            <a:spLocks/>
          </p:cNvSpPr>
          <p:nvPr/>
        </p:nvSpPr>
        <p:spPr>
          <a:xfrm>
            <a:off x="1042656" y="394055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first action, upload a payload to generate the schema</a:t>
            </a: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C2934EA3-AB15-4933-97E1-366DE8CCAF63}"/>
              </a:ext>
            </a:extLst>
          </p:cNvPr>
          <p:cNvGrpSpPr/>
          <p:nvPr/>
        </p:nvGrpSpPr>
        <p:grpSpPr bwMode="blackWhite">
          <a:xfrm>
            <a:off x="499887" y="4440687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F83D3366-9AE5-4EB8-A839-5749B6347E5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F41E0D42-C614-4238-9D0C-33A9C74CBF5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A46D503-5A8E-4EC4-86D2-4E4B60A2F077}"/>
              </a:ext>
            </a:extLst>
          </p:cNvPr>
          <p:cNvSpPr txBox="1">
            <a:spLocks/>
          </p:cNvSpPr>
          <p:nvPr/>
        </p:nvSpPr>
        <p:spPr>
          <a:xfrm>
            <a:off x="1024848" y="443931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the schema in VS Code/ VS or other editor to determine looping etc.</a:t>
            </a: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0AA22109-6FC1-45E4-BEE9-5E69A8C02BC0}"/>
              </a:ext>
            </a:extLst>
          </p:cNvPr>
          <p:cNvGrpSpPr/>
          <p:nvPr/>
        </p:nvGrpSpPr>
        <p:grpSpPr bwMode="blackWhite">
          <a:xfrm>
            <a:off x="488004" y="5016646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85C941A0-093D-44AA-890D-E46D66098B6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8EE14460-13DA-40D1-B860-7FB537EBF35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0A44766B-5887-4694-BC1D-0B562690572B}"/>
              </a:ext>
            </a:extLst>
          </p:cNvPr>
          <p:cNvSpPr txBox="1">
            <a:spLocks/>
          </p:cNvSpPr>
          <p:nvPr/>
        </p:nvSpPr>
        <p:spPr>
          <a:xfrm>
            <a:off x="1012965" y="500933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the fields that are required and how they are put together for the output</a:t>
            </a:r>
          </a:p>
        </p:txBody>
      </p:sp>
      <p:grpSp>
        <p:nvGrpSpPr>
          <p:cNvPr id="49" name="Group 48" descr="Small circle with number 4 inside  indicating step 4">
            <a:extLst>
              <a:ext uri="{FF2B5EF4-FFF2-40B4-BE49-F238E27FC236}">
                <a16:creationId xmlns:a16="http://schemas.microsoft.com/office/drawing/2014/main" id="{78AA5362-D5F5-4567-8A60-F31E4BAED8A6}"/>
              </a:ext>
            </a:extLst>
          </p:cNvPr>
          <p:cNvGrpSpPr/>
          <p:nvPr/>
        </p:nvGrpSpPr>
        <p:grpSpPr bwMode="blackWhite">
          <a:xfrm>
            <a:off x="488004" y="5531237"/>
            <a:ext cx="558179" cy="409838"/>
            <a:chOff x="6953426" y="711274"/>
            <a:chExt cx="558179" cy="409838"/>
          </a:xfrm>
        </p:grpSpPr>
        <p:sp>
          <p:nvSpPr>
            <p:cNvPr id="50" name="Oval 49" descr="Small circle">
              <a:extLst>
                <a:ext uri="{FF2B5EF4-FFF2-40B4-BE49-F238E27FC236}">
                  <a16:creationId xmlns:a16="http://schemas.microsoft.com/office/drawing/2014/main" id="{917DBF78-DF8C-411C-8A71-2FB986C0B1D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 descr="Number 4">
              <a:extLst>
                <a:ext uri="{FF2B5EF4-FFF2-40B4-BE49-F238E27FC236}">
                  <a16:creationId xmlns:a16="http://schemas.microsoft.com/office/drawing/2014/main" id="{C938B090-BE57-43AE-95AA-2B55DC7EE39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52" name="Content Placeholder 17">
            <a:extLst>
              <a:ext uri="{FF2B5EF4-FFF2-40B4-BE49-F238E27FC236}">
                <a16:creationId xmlns:a16="http://schemas.microsoft.com/office/drawing/2014/main" id="{CCF51991-889B-47EB-A316-0352DCCFA08E}"/>
              </a:ext>
            </a:extLst>
          </p:cNvPr>
          <p:cNvSpPr txBox="1">
            <a:spLocks/>
          </p:cNvSpPr>
          <p:nvPr/>
        </p:nvSpPr>
        <p:spPr>
          <a:xfrm>
            <a:off x="1012965" y="557143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to determine if there is a pattern that may be repeated in other documents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{9296F0F7-605E-4DF8-8AE2-0ED96FC2592B}tf10001108_win32</Template>
  <TotalTime>216</TotalTime>
  <Words>147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Segoe UI Semibold</vt:lpstr>
      <vt:lpstr>WelcomeDoc</vt:lpstr>
      <vt:lpstr>Parsing JSON – An un-official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JSON</dc:title>
  <dc:creator>Larry Wall (AZURE DEV)</dc:creator>
  <cp:keywords/>
  <cp:lastModifiedBy>Larry Wall</cp:lastModifiedBy>
  <cp:revision>5</cp:revision>
  <dcterms:created xsi:type="dcterms:W3CDTF">2020-10-19T12:48:33Z</dcterms:created>
  <dcterms:modified xsi:type="dcterms:W3CDTF">2022-01-21T14:29:33Z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2020-10-19T12:48:34Z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3182345e-d4fb-4b28-bbc7-f5cd2ece379b</vt:lpwstr>
  </property>
  <property fmtid="{D5CDD505-2E9C-101B-9397-08002B2CF9AE}" pid="9" name="MSIP_Label_f42aa342-8706-4288-bd11-ebb85995028c_ContentBits">
    <vt:lpwstr>0</vt:lpwstr>
  </property>
</Properties>
</file>