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732" r:id="rId3"/>
  </p:sldMasterIdLst>
  <p:notesMasterIdLst>
    <p:notesMasterId r:id="rId30"/>
  </p:notesMasterIdLst>
  <p:sldIdLst>
    <p:sldId id="258" r:id="rId4"/>
    <p:sldId id="259" r:id="rId5"/>
    <p:sldId id="260" r:id="rId6"/>
    <p:sldId id="261" r:id="rId7"/>
    <p:sldId id="300" r:id="rId8"/>
    <p:sldId id="263" r:id="rId9"/>
    <p:sldId id="264" r:id="rId10"/>
    <p:sldId id="265" r:id="rId11"/>
    <p:sldId id="266" r:id="rId12"/>
    <p:sldId id="301" r:id="rId13"/>
    <p:sldId id="302" r:id="rId14"/>
    <p:sldId id="303" r:id="rId15"/>
    <p:sldId id="305" r:id="rId16"/>
    <p:sldId id="304" r:id="rId17"/>
    <p:sldId id="272" r:id="rId18"/>
    <p:sldId id="273" r:id="rId19"/>
    <p:sldId id="306" r:id="rId20"/>
    <p:sldId id="275" r:id="rId21"/>
    <p:sldId id="276" r:id="rId22"/>
    <p:sldId id="307" r:id="rId23"/>
    <p:sldId id="277" r:id="rId24"/>
    <p:sldId id="279" r:id="rId25"/>
    <p:sldId id="284" r:id="rId26"/>
    <p:sldId id="285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2174" autoAdjust="0"/>
  </p:normalViewPr>
  <p:slideViewPr>
    <p:cSldViewPr>
      <p:cViewPr varScale="1">
        <p:scale>
          <a:sx n="131" d="100"/>
          <a:sy n="131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2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 Fractional binary numbers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/>
              <a:t>Example and properties</a:t>
            </a:r>
          </a:p>
          <a:p>
            <a:r>
              <a:rPr lang="en-US" dirty="0"/>
              <a:t>Addition, multiplication</a:t>
            </a:r>
          </a:p>
          <a:p>
            <a:r>
              <a:rPr lang="en-US" dirty="0"/>
              <a:t>Floating point in C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exp ≠ 000…0 and exp ≠ 111…1</a:t>
            </a:r>
          </a:p>
          <a:p>
            <a:r>
              <a:rPr lang="en-US" dirty="0"/>
              <a:t>Sign: 0 for positive, 1 for negative</a:t>
            </a:r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 because significand is normalized and 1 is the only significant figure in binary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272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367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5426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>
                <a:sym typeface="Symbol"/>
              </a:rPr>
              <a:t></a:t>
            </a:r>
            <a:r>
              <a:rPr lang="en-US" dirty="0"/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64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6276695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Point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Addition, multiplication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7631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46968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/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0582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1110011 can represent lots of things</a:t>
            </a:r>
          </a:p>
          <a:p>
            <a:pPr lvl="1"/>
            <a:r>
              <a:rPr lang="en-US" dirty="0"/>
              <a:t>Positive integer</a:t>
            </a:r>
          </a:p>
          <a:p>
            <a:pPr lvl="1"/>
            <a:r>
              <a:rPr lang="en-US" dirty="0"/>
              <a:t>Negative integer</a:t>
            </a:r>
          </a:p>
          <a:p>
            <a:pPr lvl="1"/>
            <a:r>
              <a:rPr lang="en-US" dirty="0"/>
              <a:t>Character in a string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What is 111.0011?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  <p:extLst>
      <p:ext uri="{BB962C8B-B14F-4D97-AF65-F5344CB8AC3E}">
        <p14:creationId xmlns:p14="http://schemas.microsoft.com/office/powerpoint/2010/main" val="17685118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</a:t>
            </a:r>
            <a:r>
              <a:rPr lang="en-US" sz="2000" dirty="0" err="1"/>
              <a:t>Denormalized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</a:t>
            </a:r>
            <a:r>
              <a:rPr lang="en-US" sz="2000" dirty="0" err="1"/>
              <a:t>ε</a:t>
            </a:r>
            <a:r>
              <a:rPr lang="en-US" sz="2000" dirty="0"/>
              <a:t>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Normalized	11…10	11…11	(2.0 – </a:t>
            </a:r>
            <a:r>
              <a:rPr lang="en-US" sz="2000" dirty="0" err="1"/>
              <a:t>ε</a:t>
            </a:r>
            <a:r>
              <a:rPr lang="en-US" sz="2000" dirty="0"/>
              <a:t>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1043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/>
              <a:t>Addition,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Addition, multiplication</a:t>
            </a:r>
          </a:p>
          <a:p>
            <a:r>
              <a:rPr lang="en-US" dirty="0"/>
              <a:t>Floating point in C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float/double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24 bit word size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2 7/8	10.111</a:t>
            </a:r>
            <a:r>
              <a:rPr lang="en-US" sz="200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7/16	0.0111</a:t>
            </a:r>
            <a:r>
              <a:rPr lang="en-US" sz="200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numbers right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numbers left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482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Addition,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underflow, infinity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/>
              <a:t>Numerical analysts predominated over hardware designers in defining standard</a:t>
            </a:r>
          </a:p>
          <a:p>
            <a:pPr marL="838200" lvl="2"/>
            <a:r>
              <a:rPr lang="en-US" dirty="0"/>
              <a:t>Lots of cases!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How to encode/decode?</a:t>
            </a:r>
          </a:p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Pages>0</Pages>
  <Words>1094</Words>
  <Characters>0</Characters>
  <Application>Microsoft Macintosh PowerPoint</Application>
  <PresentationFormat>On-screen Show (4:3)</PresentationFormat>
  <Lines>0</Lines>
  <Paragraphs>381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53" baseType="lpstr">
      <vt:lpstr>ＭＳ Ｐゴシック</vt:lpstr>
      <vt:lpstr>ヒラギノ角ゴ ProN W3</vt:lpstr>
      <vt:lpstr>ヒラギノ角ゴ ProN W6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Title and Content</vt:lpstr>
      <vt:lpstr>Title Only</vt:lpstr>
      <vt:lpstr>template2007</vt:lpstr>
      <vt:lpstr>Worksheet</vt:lpstr>
      <vt:lpstr>Floating Point</vt:lpstr>
      <vt:lpstr>Fractional binary numbers</vt:lpstr>
      <vt:lpstr>Fractional Binary Numbers</vt:lpstr>
      <vt:lpstr>Fractional Binary Numbers: Examples</vt:lpstr>
      <vt:lpstr>Representable Numbers</vt:lpstr>
      <vt:lpstr>Floating Point</vt:lpstr>
      <vt:lpstr>IEEE Floating Point</vt:lpstr>
      <vt:lpstr>IEEE Floating Point Representation</vt:lpstr>
      <vt:lpstr>IEEE Precisions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Interesting Numbers</vt:lpstr>
      <vt:lpstr>Floating Point</vt:lpstr>
      <vt:lpstr>FP Multiplication</vt:lpstr>
      <vt:lpstr>FP Addition</vt:lpstr>
      <vt:lpstr>Floating Point</vt:lpstr>
      <vt:lpstr>Floating Point in C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Eric Wills</cp:lastModifiedBy>
  <cp:revision>108</cp:revision>
  <dcterms:created xsi:type="dcterms:W3CDTF">2011-01-05T19:58:47Z</dcterms:created>
  <dcterms:modified xsi:type="dcterms:W3CDTF">2018-05-22T07:43:53Z</dcterms:modified>
</cp:coreProperties>
</file>